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448" r:id="rId3"/>
    <p:sldId id="440" r:id="rId4"/>
    <p:sldId id="450" r:id="rId5"/>
    <p:sldId id="451" r:id="rId6"/>
    <p:sldId id="464" r:id="rId7"/>
    <p:sldId id="452" r:id="rId8"/>
    <p:sldId id="454" r:id="rId9"/>
    <p:sldId id="455" r:id="rId10"/>
    <p:sldId id="456" r:id="rId11"/>
    <p:sldId id="457" r:id="rId12"/>
    <p:sldId id="458" r:id="rId13"/>
    <p:sldId id="460" r:id="rId14"/>
    <p:sldId id="461" r:id="rId15"/>
    <p:sldId id="465" r:id="rId16"/>
    <p:sldId id="466" r:id="rId17"/>
    <p:sldId id="467" r:id="rId18"/>
    <p:sldId id="400" r:id="rId19"/>
  </p:sldIdLst>
  <p:sldSz cx="9144000" cy="6858000" type="screen4x3"/>
  <p:notesSz cx="6888163" cy="100203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33FF"/>
    <a:srgbClr val="FF9966"/>
    <a:srgbClr val="FF00FF"/>
    <a:srgbClr val="FF0000"/>
    <a:srgbClr val="FF9900"/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1" autoAdjust="0"/>
    <p:restoredTop sz="94662" autoAdjust="0"/>
  </p:normalViewPr>
  <p:slideViewPr>
    <p:cSldViewPr>
      <p:cViewPr>
        <p:scale>
          <a:sx n="70" d="100"/>
          <a:sy n="70" d="100"/>
        </p:scale>
        <p:origin x="-154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F157334-8066-49EE-B056-B1A7C33467C9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E985F12-ADE2-4456-A4CA-A3CB46B998D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0697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61EE9F8-CD63-40F2-B54B-D8B5D89D1C6B}" type="datetimeFigureOut">
              <a:rPr lang="en-US" smtClean="0"/>
              <a:t>12/12/2018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92D99FE-E9DB-4F5A-8DF1-95A5FB237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76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19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9752" y="19888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722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0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25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4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354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1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77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2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4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13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0082A-0FD9-4ACD-9407-E204CC4E77AA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51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53088"/>
            <a:ext cx="8153400" cy="1905000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การประกวดสารสนเทศ</a:t>
            </a:r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ตำบล</a:t>
            </a:r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ต้นแบบ</a:t>
            </a:r>
            <a:b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การพัฒนาคุณภาพชีวิต</a:t>
            </a:r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 งบประมาณ 2562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8" name="Picture 4" descr="D:\Usres\seksan\AppData\Local\Temp\SNAGHTML100d9e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935195"/>
            <a:ext cx="2363934" cy="1538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ผลการค้นหารูปภาพสำหรับ google ma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3"/>
          <a:stretch/>
        </p:blipFill>
        <p:spPr bwMode="auto">
          <a:xfrm>
            <a:off x="4731792" y="4274010"/>
            <a:ext cx="3038901" cy="209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740" y="653088"/>
            <a:ext cx="913026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352800" y="5875335"/>
            <a:ext cx="5796887" cy="982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H Niramit AS" pitchFamily="2" charset="-34"/>
                <a:cs typeface="TH Niramit AS" pitchFamily="2" charset="-34"/>
              </a:rPr>
              <a:t>กลุ่มงานสารสนเทศการพัฒนาชุมชน</a:t>
            </a:r>
          </a:p>
          <a:p>
            <a:pPr algn="r"/>
            <a:r>
              <a:rPr lang="th-TH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H Niramit AS" pitchFamily="2" charset="-34"/>
                <a:cs typeface="TH Niramit AS" pitchFamily="2" charset="-34"/>
              </a:rPr>
              <a:t>สำนักงานพัฒนาชุมชนจังหวัดขอนแก่น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188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963572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มีการกำหนดรายละเอียดของสัญลักษณ์</a:t>
                      </a:r>
                      <a:endParaRPr lang="en-US" sz="200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การกำหนดรายละเอียดในแผนที่ และ หมุดหรือ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Icon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สัญลักษณ์  ประกอบด้วย ชื่อบ้าน หมู่ที่ จำนวนประชากร และรายละเอียดของแต่ละหมุดหรือ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Icon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สัญลักษณ์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971800"/>
            <a:ext cx="3639139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30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411090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เผยแพร่ผลการจัดทำสารสนเทศภูมิศาสตร์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GIS)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ทางเว็บไซต์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Facebook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เผยแพร่สารสนเทศภูมิศาสตร์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GIS)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ทางเว็บไซต์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Facebook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48" y="3429000"/>
            <a:ext cx="73152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24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430911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คณะทำงานขับเคลื่อนฯ จัดทำแผน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การ/โครงการ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คณะทำงานขับเคลื่อนฯ จัดทำแผน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การ/โครงการ ตามข้อมูลสารสนเทศที่ได้จากการวิเคราะห์ เพื่อให้เกิดการพัฒนาคุณภาพชีวิตระดับตำบล พร้อมทั้งลำดับความสำคัญของโครงการ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4" y="3048000"/>
            <a:ext cx="3790156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5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338070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แสวงหางบประมาณและภาคีเพื่อดำเนินการ 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คณะทำงานขับเคลื่อนฯ ต้องแสวงหางบประมาณและภาคีการพัฒนา หรือการได้รับการสนับสนุนงบประมาณจากหน่วยงานต่างๆ เช่น 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อบต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ทต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อบจ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สนจ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องค์กรเอกชน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NGO)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บริษัท ฯลฯ ในการขับเคลื่อนแผนงาน/โครงการ ตามแผน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การที่ได้จัดทำขึ้นจากการวิเคราะห์ข้อมูลชุมชน เพื่อให้เกิดการพัฒนาคุณภาพชีวิตระดับตำบล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79" y="2971800"/>
            <a:ext cx="38862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9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831931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การดำเนินโครงการเชิง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 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คณะทำงานขับเคลื่อนฯ สามารถนำเสนอผลการดำเนินโครงการ/กิจกรรม จากการจัดทำแผนงาน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 เพื่อให้เกิดการพัฒนาคุณภาพชีวิตระดับตำบล ได้จริง ให้</a:t>
                      </a:r>
                      <a:r>
                        <a:rPr lang="th-TH" sz="2000" dirty="0" err="1" smtClean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ได้มาก</a:t>
                      </a:r>
                      <a:r>
                        <a:rPr lang="th-TH" sz="2000" dirty="0" smtClean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ที่สุด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5" y="3810000"/>
            <a:ext cx="7980363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55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726044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ถอดบทเรียนตำบลสารสนเทศ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มีเอกสารถอดบทเรียนการดำเนินงาน</a:t>
                      </a:r>
                      <a:r>
                        <a:rPr lang="th-TH" sz="16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สารน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เทศตำบลต้นแบบฯ ซึ่งมีส่วนประกอบ ดังนี้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u="sng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ส่วนที่ </a:t>
                      </a:r>
                      <a:r>
                        <a:rPr lang="en-US" sz="1600" u="sng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ข้อมูลทั่วไปของตำบล (สภาพทั่วไป สภาพเศรษฐกิจ/สังคม)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u="sng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ส่วนที่ </a:t>
                      </a:r>
                      <a:r>
                        <a:rPr lang="en-US" sz="1600" u="sng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แนวทางการพัฒนาฯ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การบริหารจัดการ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การแต่งตั้งคณะทำงานขับเคลื่อนสารสนเทศตำบลต้นแบบ และการวิเคราะห์ข้อมูล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การจัดทำสารสนเทศภูมิศาสตร์ (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GIS)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เพื่อพัฒนาคุณภาพชีวิต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การจัดทำแผนงาน</a:t>
                      </a:r>
                      <a:r>
                        <a:rPr lang="th-TH" sz="16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การโครงการเพื่อการพัฒนาคุณภาพชีวิต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การดำเนินโครงการเชิง</a:t>
                      </a:r>
                      <a:r>
                        <a:rPr lang="th-TH" sz="16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การเผยแพร่ประชาสัมพันธ์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u="sng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ส่วนที่ </a:t>
                      </a:r>
                      <a:r>
                        <a:rPr lang="en-US" sz="1600" u="sng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ภาคผนวก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-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ภาพกิจกรรม/ข้อมูล </a:t>
                      </a:r>
                      <a:r>
                        <a:rPr lang="th-TH" sz="16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จปฐ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/</a:t>
                      </a:r>
                      <a:r>
                        <a:rPr lang="th-TH" sz="16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กชช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</a:t>
                      </a:r>
                      <a:r>
                        <a:rPr lang="en-US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2 </a:t>
                      </a:r>
                      <a:r>
                        <a:rPr lang="th-TH" sz="16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ค./อื่นๆ ตามความเหมาะสม</a:t>
                      </a:r>
                      <a:endParaRPr lang="en-US" sz="16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5" name="รูปภาพ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819400"/>
            <a:ext cx="3733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73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205204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การเผยแพร่ผลการดำเนินงาน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มีการเผยแพร่ประชาสัมพันธ์ เช่น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ผลการดำเนินงานสารสนเทศตำบลต้นแบบฯ 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การนำเสนอข้อมูลของตำบล/หมู่บ้าน กลุ่ม องค์กร ที่มีความสำคัญ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นำเสนอในรูปแบบ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วิดีทัศน์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ผ่านสื่อสังคมออนไลน์ เช่น เว็บไซต์ 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Facebook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หรือสื่อสังคมออนไลน์ในรูปแบบอื่น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60" y="2667000"/>
            <a:ext cx="3612747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13348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การจัดทำ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PPT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และวีดีทัศน์ นำเสนอผลการดำเนินงาน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การนำเสนอผลการดำเนินงาน หมายถึง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th-TH" sz="2000" dirty="0" smtClean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มี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การจัด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PPT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นำเสนอผลการดำเนินงานสารสนเทศตำบลต้นแบบ ที่มีความน่าสนใจ เข้าใจง่าย ชัดเจน และเวลา</a:t>
                      </a:r>
                      <a:r>
                        <a:rPr lang="th-TH" sz="2000" dirty="0" smtClean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เหมาะสม</a:t>
                      </a:r>
                    </a:p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จัดทำวีดีทัศน์นำเสนอผลการดำเนินงาน 5 - 7 นาที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43200"/>
            <a:ext cx="332422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2"/>
          <p:cNvSpPr/>
          <p:nvPr/>
        </p:nvSpPr>
        <p:spPr>
          <a:xfrm>
            <a:off x="1066800" y="1447800"/>
            <a:ext cx="7162800" cy="3581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chemeClr val="tx1"/>
                </a:solidFill>
                <a:latin typeface="Adobe Song Std L" pitchFamily="18" charset="-128"/>
                <a:ea typeface="Adobe Song Std L" pitchFamily="18" charset="-128"/>
              </a:rPr>
              <a:t>Thank you </a:t>
            </a:r>
            <a:endParaRPr lang="th-TH" sz="11500" b="1" dirty="0">
              <a:solidFill>
                <a:schemeClr val="tx1"/>
              </a:solidFill>
              <a:latin typeface="Adobe Song Std L" pitchFamily="18" charset="-128"/>
              <a:ea typeface="Adobe Song Std L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369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37" y="838200"/>
            <a:ext cx="8245663" cy="53340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9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657895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มีสถานที่ดำเนินการ  มีอุปกรณ์/เทคโนโลยี/สื่อ สำหรับการดำเนินงาน  การจัดทำข้อมูลสารสนเทศ และการเผยแพร่ประชาสัมพันธ์หมู่บ้านสารสนเทศฯ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หมายถึง มีภาพอาคาร ป้าย อุปกรณ์ คอมพิวเตอร์ เครือข่ายอินเตอร์เน็ต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</a:t>
            </a:r>
            <a:r>
              <a:rPr lang="th-TH" sz="5400" b="1" dirty="0" smtClean="0"/>
              <a:t>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3074" name="Picture 2" descr="D:\Usres\seksan\Desktop\W300A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048000"/>
            <a:ext cx="3124200" cy="306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5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268099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มีตัวแทนหมู่บ้าน/ชุมชน เข้าร่วมกิจกรรมอย่างน้อย 1 คน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มีภาพโครงสร้างการดำเนินงานที่ประกอบตัวแทนของแต่ละหมู่บ้านอย่างน้อย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1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คน และต้องมีรายงานการประชุมการดำเนินงาน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</a:t>
            </a:r>
            <a:r>
              <a:rPr lang="th-TH" sz="5400" b="1" dirty="0" smtClean="0"/>
              <a:t>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76600"/>
            <a:ext cx="33718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51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301659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มีคณะทำงานขับเคลื่อน</a:t>
                      </a:r>
                      <a:endParaRPr lang="en-US" sz="20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andara"/>
                          <a:ea typeface="Candara"/>
                          <a:cs typeface="TH SarabunPSK"/>
                        </a:rPr>
                        <a:t>หมายถึง มีคำสั่งแต่งตั้งคณะทำงานระดับจังหวัดหรือ อำเภอ</a:t>
                      </a:r>
                      <a:endParaRPr lang="en-US" sz="2000" dirty="0">
                        <a:effectLst/>
                        <a:latin typeface="Candara"/>
                        <a:ea typeface="Candara"/>
                        <a:cs typeface="KodchiangUPC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90800"/>
            <a:ext cx="38862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8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896394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คณะทำงานขับเคลื่อนฯ ทุกคนสามารถใช้ 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CIA Program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และวิเคราะห์ข้อมูลได้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(ข้อมูล 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จปฐ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และ 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กชช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2ค. ปี 2562)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คณะทำงานขับเคลื่อนฯ มีความรู้ความเข้าใจ สามารถใช้งาน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CIA Program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ได้ประกอบด้วย การกรอกข้อมูล (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จปฐ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. /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กชช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2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ค. ) 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การวิเคราะห์สภาพปัญหาคุณภาพ</a:t>
                      </a:r>
                      <a:r>
                        <a:rPr lang="th-TH" sz="2000" dirty="0" err="1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ชึวิต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Radar Diagram)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และการวิเคราะห์ระดับคุณภาพชีวิต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Radar Diagram)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ได้ทุกคน และคณะทำงานตอบคำถามได้ว่าจากกราฟแต่ละหมู่บ้านตกเกณฑ์ด้านใดบ้าง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3334176"/>
            <a:ext cx="3886201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1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973181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คณะทำงานขับเคลื่อนฯ สามารถถ่ายทอด 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CIA Program </a:t>
                      </a:r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ได้ โดยมีการวิเคราะห์ข้อมูลชุมชน ด้วย 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CIA Program </a:t>
                      </a:r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ของแต่ละหมู่บ้าน/ชุมชน ในตำบล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หมายถึง คณะทำงานขับเคลื่อนฯ สามารถดำเนินการได้ดังต่อไปนี้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  1. ถ่ายทอดการใช้งาน 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CIA Program  </a:t>
                      </a:r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แก่คนในชุมชนให้เข้าใจถึงสภาพปัญหาและระดับคุณภาพชีวิตของชุมชน ทั้ง 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</a:t>
                      </a:r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ด้าน โดยต้องมีภาพการนำเสนอของแต่ละหมู่บ้าน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 2. </a:t>
                      </a:r>
                      <a:r>
                        <a:rPr lang="th-TH" sz="2000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คณะทำงานที่เป็นตัวแทนของแต่ละหมู่บ้าน/ชุมชน จะต้องวิเคราะห์ข้อมูลและนำเสนอต่อประชาชนในหมู่บ้าน/ชุมชน ของตน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657600"/>
            <a:ext cx="3629025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302104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คณะทำงานขับเคลื่อนฯ การจัดลำดับความสำคัญของปัญหาจากการวิเคราะห์ข้อมูลระดับตำบล และจัดทำแผนภาพประกอบการตัดสินใจ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คณะทำงานขับเคลื่อนฯ สามารถดำเนินการได้ ดังต่อไปนี้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 1. คำนวณค่าร้อยละเชิงพื้นที่ เพื่อให้เห็นสภาพปัญหาของแต่ละด้านว่าคิดเป็นร้อยละเท่าใด พร้อมทั้งจัดลำดับปัญหาทั้ง 5 ด้านจากมากไปหาน้อย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 2. นำสัญลักษณ์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Icon)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วางแสดงบนแผนที่ เพื่อให้เห็นปัญหาอันดับหนึ่งของแต่ละหมู่บ้าน   และสภาพปัญหาของตำบล ทั้ง 5 ด้าน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   3. นำเสนอผลการวิเคราะห์ข้อมูลชุมชน แก่คณะทำงานขับเคลื่อนฯ ระดับตำบล ทราบ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3962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1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930487"/>
              </p:ext>
            </p:extLst>
          </p:nvPr>
        </p:nvGraphicFramePr>
        <p:xfrm>
          <a:off x="533400" y="1600200"/>
          <a:ext cx="81534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0"/>
                <a:gridCol w="4076700"/>
              </a:tblGrid>
              <a:tr h="65532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ขั้นตอน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ตัวอย่าง</a:t>
                      </a:r>
                      <a:endParaRPr lang="th-TH"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จัดทำสารสนเทศภูมิศาสตร์ (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GIS) 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เพื่อพัฒนาคุณภาพชีวิตระดับตำบล</a:t>
                      </a:r>
                      <a:endParaRPr lang="en-US" sz="2000" dirty="0">
                        <a:effectLst/>
                        <a:latin typeface="TH SarabunPSK" pitchFamily="34" charset="-34"/>
                        <a:ea typeface="Candara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หมายถึง การวาดขอบเขตแผนที่หมู่บ้าน </a:t>
                      </a:r>
                      <a:r>
                        <a:rPr lang="th-TH" sz="2000" dirty="0" smtClean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บน</a:t>
                      </a:r>
                      <a:r>
                        <a:rPr lang="th-TH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ระบบ </a:t>
                      </a:r>
                      <a:r>
                        <a:rPr lang="en-US" sz="2000" dirty="0">
                          <a:effectLst/>
                          <a:latin typeface="TH SarabunPSK" pitchFamily="34" charset="-34"/>
                          <a:ea typeface="Candara"/>
                          <a:cs typeface="TH SarabunPSK" pitchFamily="34" charset="-34"/>
                        </a:rPr>
                        <a:t>Google map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286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/>
              <a:t>สารสนเทศตำบลต้นแบบฯ</a:t>
            </a:r>
            <a:endParaRPr lang="zh-CN" altLang="en-US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3366448"/>
            <a:ext cx="6781800" cy="295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44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Inf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Info</Template>
  <TotalTime>3465</TotalTime>
  <Words>938</Words>
  <Application>Microsoft Office PowerPoint</Application>
  <PresentationFormat>นำเสนอทางหน้าจอ (4:3)</PresentationFormat>
  <Paragraphs>117</Paragraphs>
  <Slides>18</Slides>
  <Notes>16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19" baseType="lpstr">
      <vt:lpstr>PPT Info</vt:lpstr>
      <vt:lpstr>การประกวดสารสนเทศตำบลต้นแบบ เพื่อการพัฒนาคุณภาพชีวิต ปี งบประมาณ 2562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PowerPoint template, IT</dc:subject>
  <dc:creator>nitzy</dc:creator>
  <cp:keywords>IT, IT PowerPoint template, free, PowerPoint template, download, PPT template, PowerPoint templates, slideshow template, POT, POTX, Power Point template, slide show template</cp:keywords>
  <dc:description>Made by Leawo Software. To find more free PowerPoint templates, please visit http://www.leawo.com/free-powerpoint-templates/</dc:description>
  <cp:lastModifiedBy>Windows User</cp:lastModifiedBy>
  <cp:revision>495</cp:revision>
  <cp:lastPrinted>2018-12-12T09:12:31Z</cp:lastPrinted>
  <dcterms:created xsi:type="dcterms:W3CDTF">2015-10-19T06:41:20Z</dcterms:created>
  <dcterms:modified xsi:type="dcterms:W3CDTF">2018-12-12T10:03:57Z</dcterms:modified>
  <cp:category>PowerPoint template, IT</cp:category>
</cp:coreProperties>
</file>