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6" r:id="rId3"/>
    <p:sldMasterId id="2147483699" r:id="rId4"/>
    <p:sldMasterId id="2147483712" r:id="rId5"/>
  </p:sldMasterIdLst>
  <p:notesMasterIdLst>
    <p:notesMasterId r:id="rId13"/>
  </p:notesMasterIdLst>
  <p:handoutMasterIdLst>
    <p:handoutMasterId r:id="rId14"/>
  </p:handoutMasterIdLst>
  <p:sldIdLst>
    <p:sldId id="262" r:id="rId6"/>
    <p:sldId id="265" r:id="rId7"/>
    <p:sldId id="263" r:id="rId8"/>
    <p:sldId id="264" r:id="rId9"/>
    <p:sldId id="258" r:id="rId10"/>
    <p:sldId id="256" r:id="rId11"/>
    <p:sldId id="260" r:id="rId12"/>
  </p:sldIdLst>
  <p:sldSz cx="9144000" cy="6858000" type="screen4x3"/>
  <p:notesSz cx="7102475" cy="938847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22BB0028-0429-4A62-B9C2-4BD7FCD68440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0EC011A7-DD4E-439B-B1DB-3DBFBA6EB9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774591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D5675465-AEF6-4BD3-9C29-B1783BC4F16A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6FFA0E93-44C1-4630-96B2-CD6BE6A8540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76512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1204913" y="704850"/>
            <a:ext cx="4692650" cy="3519488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FA0E93-44C1-4630-96B2-CD6BE6A85405}" type="slidenum">
              <a:rPr lang="th-TH" smtClean="0"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14504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49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6CF7-20F7-4B9A-A04B-022B28A71BC4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6E84-73B9-4679-8D39-80D42814777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49670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6CF7-20F7-4B9A-A04B-022B28A71BC4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6E84-73B9-4679-8D39-80D42814777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23794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6CF7-20F7-4B9A-A04B-022B28A71BC4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6E84-73B9-4679-8D39-80D42814777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152499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28600" y="304800"/>
            <a:ext cx="86868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1548245"/>
            <a:ext cx="7886700" cy="224028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3854659"/>
            <a:ext cx="7886700" cy="1143000"/>
          </a:xfrm>
        </p:spPr>
        <p:txBody>
          <a:bodyPr>
            <a:normAutofit/>
          </a:bodyPr>
          <a:lstStyle>
            <a:lvl1pPr marL="0" indent="0" algn="ctr"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5364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800600"/>
            <a:ext cx="9144000" cy="2057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050" y="5084483"/>
            <a:ext cx="8343900" cy="9144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0"/>
          </p:nvPr>
        </p:nvSpPr>
        <p:spPr>
          <a:xfrm>
            <a:off x="1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1"/>
          </p:nvPr>
        </p:nvSpPr>
        <p:spPr>
          <a:xfrm>
            <a:off x="3063240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4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2"/>
          </p:nvPr>
        </p:nvSpPr>
        <p:spPr>
          <a:xfrm>
            <a:off x="6126480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0050" y="6043123"/>
            <a:ext cx="8343900" cy="5715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7883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53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28600" y="304800"/>
            <a:ext cx="86868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2483427"/>
            <a:ext cx="7886700" cy="27432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26269" y="5257800"/>
            <a:ext cx="78867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cap="all" spc="50" baseline="0">
                <a:solidFill>
                  <a:schemeClr val="bg1"/>
                </a:solidFill>
              </a:defRPr>
            </a:lvl1pPr>
            <a:lvl2pPr marL="365760" indent="0" algn="ctr">
              <a:buNone/>
              <a:defRPr sz="2000" cap="all" spc="50" baseline="0">
                <a:solidFill>
                  <a:schemeClr val="bg1"/>
                </a:solidFill>
              </a:defRPr>
            </a:lvl2pPr>
            <a:lvl3pPr algn="ctr">
              <a:defRPr sz="2000" cap="all" spc="50" baseline="0">
                <a:solidFill>
                  <a:schemeClr val="bg1"/>
                </a:solidFill>
              </a:defRPr>
            </a:lvl3pPr>
            <a:lvl4pPr algn="ctr">
              <a:defRPr sz="2000" cap="all" spc="50" baseline="0">
                <a:solidFill>
                  <a:schemeClr val="bg1"/>
                </a:solidFill>
              </a:defRPr>
            </a:lvl4pPr>
            <a:lvl5pPr algn="ctr">
              <a:defRPr sz="2000" cap="all" spc="5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4024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1714500"/>
            <a:ext cx="337185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714500"/>
            <a:ext cx="337185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51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5286" y="1733162"/>
            <a:ext cx="3374136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5286" y="2481948"/>
            <a:ext cx="3374136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733162"/>
            <a:ext cx="3374136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81948"/>
            <a:ext cx="3374136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74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09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999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6CF7-20F7-4B9A-A04B-022B28A71BC4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6E84-73B9-4679-8D39-80D42814777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982214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3861" y="1672934"/>
            <a:ext cx="2630091" cy="2880360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764" y="457200"/>
            <a:ext cx="5431583" cy="5715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3861" y="4590288"/>
            <a:ext cx="2635923" cy="1581912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08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115050" y="0"/>
            <a:ext cx="302895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9610" y="1683327"/>
            <a:ext cx="2344340" cy="2877260"/>
          </a:xfrm>
        </p:spPr>
        <p:txBody>
          <a:bodyPr anchor="b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0" y="1"/>
            <a:ext cx="6076188" cy="6857999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99610" y="4591761"/>
            <a:ext cx="2344340" cy="1580440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045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85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7" y="457200"/>
            <a:ext cx="1457325" cy="5719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2" y="457200"/>
            <a:ext cx="5286375" cy="5719762"/>
          </a:xfrm>
        </p:spPr>
        <p:txBody>
          <a:bodyPr vert="eaVert"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37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28600" y="304800"/>
            <a:ext cx="86868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1548245"/>
            <a:ext cx="7886700" cy="224028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3854659"/>
            <a:ext cx="7886700" cy="1143000"/>
          </a:xfrm>
        </p:spPr>
        <p:txBody>
          <a:bodyPr>
            <a:normAutofit/>
          </a:bodyPr>
          <a:lstStyle>
            <a:lvl1pPr marL="0" indent="0" algn="ctr"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9756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800600"/>
            <a:ext cx="9144000" cy="2057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050" y="5084483"/>
            <a:ext cx="8343900" cy="9144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0"/>
          </p:nvPr>
        </p:nvSpPr>
        <p:spPr>
          <a:xfrm>
            <a:off x="1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1"/>
          </p:nvPr>
        </p:nvSpPr>
        <p:spPr>
          <a:xfrm>
            <a:off x="3063240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4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2"/>
          </p:nvPr>
        </p:nvSpPr>
        <p:spPr>
          <a:xfrm>
            <a:off x="6126480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0050" y="6043123"/>
            <a:ext cx="8343900" cy="5715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818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43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28600" y="304800"/>
            <a:ext cx="86868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2483427"/>
            <a:ext cx="7886700" cy="27432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26269" y="5257800"/>
            <a:ext cx="78867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cap="all" spc="50" baseline="0">
                <a:solidFill>
                  <a:schemeClr val="bg1"/>
                </a:solidFill>
              </a:defRPr>
            </a:lvl1pPr>
            <a:lvl2pPr marL="365760" indent="0" algn="ctr">
              <a:buNone/>
              <a:defRPr sz="2000" cap="all" spc="50" baseline="0">
                <a:solidFill>
                  <a:schemeClr val="bg1"/>
                </a:solidFill>
              </a:defRPr>
            </a:lvl2pPr>
            <a:lvl3pPr algn="ctr">
              <a:defRPr sz="2000" cap="all" spc="50" baseline="0">
                <a:solidFill>
                  <a:schemeClr val="bg1"/>
                </a:solidFill>
              </a:defRPr>
            </a:lvl3pPr>
            <a:lvl4pPr algn="ctr">
              <a:defRPr sz="2000" cap="all" spc="50" baseline="0">
                <a:solidFill>
                  <a:schemeClr val="bg1"/>
                </a:solidFill>
              </a:defRPr>
            </a:lvl4pPr>
            <a:lvl5pPr algn="ctr">
              <a:defRPr sz="2000" cap="all" spc="5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794045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1714500"/>
            <a:ext cx="337185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714500"/>
            <a:ext cx="337185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95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5286" y="1733162"/>
            <a:ext cx="3374136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5286" y="2481948"/>
            <a:ext cx="3374136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733162"/>
            <a:ext cx="3374136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81948"/>
            <a:ext cx="3374136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55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2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6CF7-20F7-4B9A-A04B-022B28A71BC4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6E84-73B9-4679-8D39-80D42814777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622766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31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235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3861" y="1672934"/>
            <a:ext cx="2630091" cy="2880360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764" y="457200"/>
            <a:ext cx="5431583" cy="5715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3861" y="4590288"/>
            <a:ext cx="2635923" cy="1581912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30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115050" y="0"/>
            <a:ext cx="302895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9610" y="1683327"/>
            <a:ext cx="2344340" cy="2877260"/>
          </a:xfrm>
        </p:spPr>
        <p:txBody>
          <a:bodyPr anchor="b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0" y="1"/>
            <a:ext cx="6076188" cy="6857999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99610" y="4591761"/>
            <a:ext cx="2344340" cy="1580440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428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49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7" y="457200"/>
            <a:ext cx="1457325" cy="5719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2" y="457200"/>
            <a:ext cx="5286375" cy="5719762"/>
          </a:xfrm>
        </p:spPr>
        <p:txBody>
          <a:bodyPr vert="eaVert"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88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28600" y="304800"/>
            <a:ext cx="86868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1548245"/>
            <a:ext cx="7886700" cy="224028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3854659"/>
            <a:ext cx="7886700" cy="1143000"/>
          </a:xfrm>
        </p:spPr>
        <p:txBody>
          <a:bodyPr>
            <a:normAutofit/>
          </a:bodyPr>
          <a:lstStyle>
            <a:lvl1pPr marL="0" indent="0" algn="ctr"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156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800600"/>
            <a:ext cx="9144000" cy="2057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050" y="5084483"/>
            <a:ext cx="8343900" cy="9144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0"/>
          </p:nvPr>
        </p:nvSpPr>
        <p:spPr>
          <a:xfrm>
            <a:off x="1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1"/>
          </p:nvPr>
        </p:nvSpPr>
        <p:spPr>
          <a:xfrm>
            <a:off x="3063240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4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2"/>
          </p:nvPr>
        </p:nvSpPr>
        <p:spPr>
          <a:xfrm>
            <a:off x="6126480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0050" y="6043123"/>
            <a:ext cx="8343900" cy="5715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4469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39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28600" y="304800"/>
            <a:ext cx="86868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2483427"/>
            <a:ext cx="7886700" cy="27432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26269" y="5257800"/>
            <a:ext cx="78867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cap="all" spc="50" baseline="0">
                <a:solidFill>
                  <a:schemeClr val="bg1"/>
                </a:solidFill>
              </a:defRPr>
            </a:lvl1pPr>
            <a:lvl2pPr marL="365760" indent="0" algn="ctr">
              <a:buNone/>
              <a:defRPr sz="2000" cap="all" spc="50" baseline="0">
                <a:solidFill>
                  <a:schemeClr val="bg1"/>
                </a:solidFill>
              </a:defRPr>
            </a:lvl2pPr>
            <a:lvl3pPr algn="ctr">
              <a:defRPr sz="2000" cap="all" spc="50" baseline="0">
                <a:solidFill>
                  <a:schemeClr val="bg1"/>
                </a:solidFill>
              </a:defRPr>
            </a:lvl3pPr>
            <a:lvl4pPr algn="ctr">
              <a:defRPr sz="2000" cap="all" spc="50" baseline="0">
                <a:solidFill>
                  <a:schemeClr val="bg1"/>
                </a:solidFill>
              </a:defRPr>
            </a:lvl4pPr>
            <a:lvl5pPr algn="ctr">
              <a:defRPr sz="2000" cap="all" spc="5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41401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6CF7-20F7-4B9A-A04B-022B28A71BC4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6E84-73B9-4679-8D39-80D42814777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2922315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1714500"/>
            <a:ext cx="337185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714500"/>
            <a:ext cx="337185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70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5286" y="1733162"/>
            <a:ext cx="3374136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5286" y="2481948"/>
            <a:ext cx="3374136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733162"/>
            <a:ext cx="3374136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81948"/>
            <a:ext cx="3374136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87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66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435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3861" y="1672934"/>
            <a:ext cx="2630091" cy="2880360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764" y="457200"/>
            <a:ext cx="5431583" cy="5715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3861" y="4590288"/>
            <a:ext cx="2635923" cy="1581912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115050" y="0"/>
            <a:ext cx="302895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9610" y="1683327"/>
            <a:ext cx="2344340" cy="2877260"/>
          </a:xfrm>
        </p:spPr>
        <p:txBody>
          <a:bodyPr anchor="b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0" y="1"/>
            <a:ext cx="6076188" cy="6857999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99610" y="4591761"/>
            <a:ext cx="2344340" cy="1580440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09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49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7" y="457200"/>
            <a:ext cx="1457325" cy="5719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2" y="457200"/>
            <a:ext cx="5286375" cy="5719762"/>
          </a:xfrm>
        </p:spPr>
        <p:txBody>
          <a:bodyPr vert="eaVert"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81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28600" y="304800"/>
            <a:ext cx="86868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1548245"/>
            <a:ext cx="7886700" cy="224028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3854659"/>
            <a:ext cx="7886700" cy="1143000"/>
          </a:xfrm>
        </p:spPr>
        <p:txBody>
          <a:bodyPr>
            <a:normAutofit/>
          </a:bodyPr>
          <a:lstStyle>
            <a:lvl1pPr marL="0" indent="0" algn="ctr"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1746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800600"/>
            <a:ext cx="9144000" cy="2057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050" y="5084483"/>
            <a:ext cx="8343900" cy="9144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0"/>
          </p:nvPr>
        </p:nvSpPr>
        <p:spPr>
          <a:xfrm>
            <a:off x="1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1"/>
          </p:nvPr>
        </p:nvSpPr>
        <p:spPr>
          <a:xfrm>
            <a:off x="3063240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4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2"/>
          </p:nvPr>
        </p:nvSpPr>
        <p:spPr>
          <a:xfrm>
            <a:off x="6126480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0050" y="6043123"/>
            <a:ext cx="8343900" cy="5715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1839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3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3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6CF7-20F7-4B9A-A04B-022B28A71BC4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6E84-73B9-4679-8D39-80D42814777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999591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75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28600" y="304800"/>
            <a:ext cx="86868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2483427"/>
            <a:ext cx="7886700" cy="27432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26269" y="5257800"/>
            <a:ext cx="78867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cap="all" spc="50" baseline="0">
                <a:solidFill>
                  <a:schemeClr val="bg1"/>
                </a:solidFill>
              </a:defRPr>
            </a:lvl1pPr>
            <a:lvl2pPr marL="365760" indent="0" algn="ctr">
              <a:buNone/>
              <a:defRPr sz="2000" cap="all" spc="50" baseline="0">
                <a:solidFill>
                  <a:schemeClr val="bg1"/>
                </a:solidFill>
              </a:defRPr>
            </a:lvl2pPr>
            <a:lvl3pPr algn="ctr">
              <a:defRPr sz="2000" cap="all" spc="50" baseline="0">
                <a:solidFill>
                  <a:schemeClr val="bg1"/>
                </a:solidFill>
              </a:defRPr>
            </a:lvl3pPr>
            <a:lvl4pPr algn="ctr">
              <a:defRPr sz="2000" cap="all" spc="50" baseline="0">
                <a:solidFill>
                  <a:schemeClr val="bg1"/>
                </a:solidFill>
              </a:defRPr>
            </a:lvl4pPr>
            <a:lvl5pPr algn="ctr">
              <a:defRPr sz="2000" cap="all" spc="5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71204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1714500"/>
            <a:ext cx="337185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714500"/>
            <a:ext cx="337185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36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5286" y="1733162"/>
            <a:ext cx="3374136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5286" y="2481944"/>
            <a:ext cx="3374136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733162"/>
            <a:ext cx="3374136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81944"/>
            <a:ext cx="3374136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40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19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105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3859" y="1672934"/>
            <a:ext cx="2630091" cy="2880360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764" y="457200"/>
            <a:ext cx="5431583" cy="5715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3859" y="4590288"/>
            <a:ext cx="2635923" cy="1581912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98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115050" y="0"/>
            <a:ext cx="302895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9610" y="1683327"/>
            <a:ext cx="2344340" cy="2877260"/>
          </a:xfrm>
        </p:spPr>
        <p:txBody>
          <a:bodyPr anchor="b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0" y="1"/>
            <a:ext cx="6076188" cy="6857999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99610" y="4591761"/>
            <a:ext cx="2344340" cy="1580440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870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49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57200"/>
            <a:ext cx="1457325" cy="5719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457200"/>
            <a:ext cx="5286375" cy="5719762"/>
          </a:xfrm>
        </p:spPr>
        <p:txBody>
          <a:bodyPr vert="eaVert"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30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6CF7-20F7-4B9A-A04B-022B28A71BC4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6E84-73B9-4679-8D39-80D42814777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20377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6CF7-20F7-4B9A-A04B-022B28A71BC4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6E84-73B9-4679-8D39-80D42814777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76112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6CF7-20F7-4B9A-A04B-022B28A71BC4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6E84-73B9-4679-8D39-80D42814777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0225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6CF7-20F7-4B9A-A04B-022B28A71BC4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6E84-73B9-4679-8D39-80D42814777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4776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7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06CF7-20F7-4B9A-A04B-022B28A71BC4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7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7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36E84-73B9-4679-8D39-80D42814777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8430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457200"/>
            <a:ext cx="6858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1714500"/>
            <a:ext cx="68580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583680"/>
            <a:ext cx="9144000" cy="2743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3000" y="6601556"/>
            <a:ext cx="48685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Add a footer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40931" y="6601556"/>
            <a:ext cx="1150548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0886" y="6601556"/>
            <a:ext cx="580127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163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4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457200"/>
            <a:ext cx="6858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1714500"/>
            <a:ext cx="68580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583680"/>
            <a:ext cx="9144000" cy="2743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3000" y="6601556"/>
            <a:ext cx="48685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Add a footer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40931" y="6601556"/>
            <a:ext cx="1150548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0880" y="6601556"/>
            <a:ext cx="580127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000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4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457200"/>
            <a:ext cx="6858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1714500"/>
            <a:ext cx="68580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583680"/>
            <a:ext cx="9144000" cy="2743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3000" y="6601556"/>
            <a:ext cx="48685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Add a footer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40931" y="6601556"/>
            <a:ext cx="1150548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0878" y="6601556"/>
            <a:ext cx="580127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348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4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457200"/>
            <a:ext cx="6858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1714500"/>
            <a:ext cx="68580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583680"/>
            <a:ext cx="9144000" cy="2743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3000" y="6601556"/>
            <a:ext cx="48685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Add a footer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40931" y="6601556"/>
            <a:ext cx="1150548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0874" y="6601556"/>
            <a:ext cx="580127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49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4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2.png"/><Relationship Id="rId11" Type="http://schemas.openxmlformats.org/officeDocument/2006/relationships/image" Target="../media/image11.png"/><Relationship Id="rId5" Type="http://schemas.openxmlformats.org/officeDocument/2006/relationships/image" Target="../media/image1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6.png"/><Relationship Id="rId7" Type="http://schemas.openxmlformats.org/officeDocument/2006/relationships/image" Target="../media/image13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3" Type="http://schemas.microsoft.com/office/2007/relationships/hdphoto" Target="../media/hdphoto3.wdp"/><Relationship Id="rId18" Type="http://schemas.openxmlformats.org/officeDocument/2006/relationships/image" Target="../media/image33.png"/><Relationship Id="rId26" Type="http://schemas.openxmlformats.org/officeDocument/2006/relationships/image" Target="../media/image39.png"/><Relationship Id="rId39" Type="http://schemas.microsoft.com/office/2007/relationships/hdphoto" Target="../media/hdphoto12.wdp"/><Relationship Id="rId21" Type="http://schemas.openxmlformats.org/officeDocument/2006/relationships/image" Target="../media/image36.png"/><Relationship Id="rId34" Type="http://schemas.openxmlformats.org/officeDocument/2006/relationships/image" Target="../media/image43.png"/><Relationship Id="rId42" Type="http://schemas.openxmlformats.org/officeDocument/2006/relationships/image" Target="../media/image47.png"/><Relationship Id="rId47" Type="http://schemas.microsoft.com/office/2007/relationships/hdphoto" Target="../media/hdphoto16.wdp"/><Relationship Id="rId50" Type="http://schemas.openxmlformats.org/officeDocument/2006/relationships/image" Target="../media/image51.png"/><Relationship Id="rId55" Type="http://schemas.openxmlformats.org/officeDocument/2006/relationships/image" Target="../media/image55.png"/><Relationship Id="rId63" Type="http://schemas.openxmlformats.org/officeDocument/2006/relationships/image" Target="../media/image62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29" Type="http://schemas.microsoft.com/office/2007/relationships/hdphoto" Target="../media/hdphoto7.wdp"/><Relationship Id="rId41" Type="http://schemas.microsoft.com/office/2007/relationships/hdphoto" Target="../media/hdphoto13.wdp"/><Relationship Id="rId54" Type="http://schemas.openxmlformats.org/officeDocument/2006/relationships/image" Target="../media/image54.png"/><Relationship Id="rId62" Type="http://schemas.microsoft.com/office/2007/relationships/hdphoto" Target="../media/hdphoto19.wdp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11" Type="http://schemas.openxmlformats.org/officeDocument/2006/relationships/image" Target="../media/image27.png"/><Relationship Id="rId24" Type="http://schemas.openxmlformats.org/officeDocument/2006/relationships/image" Target="../media/image38.png"/><Relationship Id="rId32" Type="http://schemas.openxmlformats.org/officeDocument/2006/relationships/image" Target="../media/image42.png"/><Relationship Id="rId37" Type="http://schemas.microsoft.com/office/2007/relationships/hdphoto" Target="../media/hdphoto11.wdp"/><Relationship Id="rId40" Type="http://schemas.openxmlformats.org/officeDocument/2006/relationships/image" Target="../media/image46.png"/><Relationship Id="rId45" Type="http://schemas.microsoft.com/office/2007/relationships/hdphoto" Target="../media/hdphoto15.wdp"/><Relationship Id="rId53" Type="http://schemas.openxmlformats.org/officeDocument/2006/relationships/image" Target="../media/image53.png"/><Relationship Id="rId58" Type="http://schemas.openxmlformats.org/officeDocument/2006/relationships/image" Target="../media/image58.png"/><Relationship Id="rId5" Type="http://schemas.openxmlformats.org/officeDocument/2006/relationships/image" Target="../media/image22.png"/><Relationship Id="rId15" Type="http://schemas.openxmlformats.org/officeDocument/2006/relationships/image" Target="../media/image30.png"/><Relationship Id="rId23" Type="http://schemas.microsoft.com/office/2007/relationships/hdphoto" Target="../media/hdphoto4.wdp"/><Relationship Id="rId28" Type="http://schemas.openxmlformats.org/officeDocument/2006/relationships/image" Target="../media/image40.png"/><Relationship Id="rId36" Type="http://schemas.openxmlformats.org/officeDocument/2006/relationships/image" Target="../media/image44.png"/><Relationship Id="rId49" Type="http://schemas.microsoft.com/office/2007/relationships/hdphoto" Target="../media/hdphoto17.wdp"/><Relationship Id="rId57" Type="http://schemas.openxmlformats.org/officeDocument/2006/relationships/image" Target="../media/image57.png"/><Relationship Id="rId61" Type="http://schemas.openxmlformats.org/officeDocument/2006/relationships/image" Target="../media/image61.png"/><Relationship Id="rId10" Type="http://schemas.openxmlformats.org/officeDocument/2006/relationships/image" Target="../media/image26.png"/><Relationship Id="rId19" Type="http://schemas.openxmlformats.org/officeDocument/2006/relationships/image" Target="../media/image34.png"/><Relationship Id="rId31" Type="http://schemas.microsoft.com/office/2007/relationships/hdphoto" Target="../media/hdphoto8.wdp"/><Relationship Id="rId44" Type="http://schemas.openxmlformats.org/officeDocument/2006/relationships/image" Target="../media/image48.png"/><Relationship Id="rId52" Type="http://schemas.openxmlformats.org/officeDocument/2006/relationships/image" Target="../media/image52.png"/><Relationship Id="rId60" Type="http://schemas.openxmlformats.org/officeDocument/2006/relationships/image" Target="../media/image60.png"/><Relationship Id="rId65" Type="http://schemas.microsoft.com/office/2007/relationships/hdphoto" Target="../media/hdphoto20.wdp"/><Relationship Id="rId4" Type="http://schemas.microsoft.com/office/2007/relationships/hdphoto" Target="../media/hdphoto1.wdp"/><Relationship Id="rId9" Type="http://schemas.microsoft.com/office/2007/relationships/hdphoto" Target="../media/hdphoto2.wdp"/><Relationship Id="rId14" Type="http://schemas.openxmlformats.org/officeDocument/2006/relationships/image" Target="../media/image29.png"/><Relationship Id="rId22" Type="http://schemas.openxmlformats.org/officeDocument/2006/relationships/image" Target="../media/image37.png"/><Relationship Id="rId27" Type="http://schemas.microsoft.com/office/2007/relationships/hdphoto" Target="../media/hdphoto6.wdp"/><Relationship Id="rId30" Type="http://schemas.openxmlformats.org/officeDocument/2006/relationships/image" Target="../media/image41.png"/><Relationship Id="rId35" Type="http://schemas.microsoft.com/office/2007/relationships/hdphoto" Target="../media/hdphoto10.wdp"/><Relationship Id="rId43" Type="http://schemas.microsoft.com/office/2007/relationships/hdphoto" Target="../media/hdphoto14.wdp"/><Relationship Id="rId48" Type="http://schemas.openxmlformats.org/officeDocument/2006/relationships/image" Target="../media/image50.png"/><Relationship Id="rId56" Type="http://schemas.openxmlformats.org/officeDocument/2006/relationships/image" Target="../media/image56.png"/><Relationship Id="rId64" Type="http://schemas.openxmlformats.org/officeDocument/2006/relationships/image" Target="../media/image63.png"/><Relationship Id="rId8" Type="http://schemas.openxmlformats.org/officeDocument/2006/relationships/image" Target="../media/image25.png"/><Relationship Id="rId51" Type="http://schemas.microsoft.com/office/2007/relationships/hdphoto" Target="../media/hdphoto18.wdp"/><Relationship Id="rId3" Type="http://schemas.openxmlformats.org/officeDocument/2006/relationships/image" Target="../media/image21.png"/><Relationship Id="rId12" Type="http://schemas.openxmlformats.org/officeDocument/2006/relationships/image" Target="../media/image28.png"/><Relationship Id="rId17" Type="http://schemas.openxmlformats.org/officeDocument/2006/relationships/image" Target="../media/image32.png"/><Relationship Id="rId25" Type="http://schemas.microsoft.com/office/2007/relationships/hdphoto" Target="../media/hdphoto5.wdp"/><Relationship Id="rId33" Type="http://schemas.microsoft.com/office/2007/relationships/hdphoto" Target="../media/hdphoto9.wdp"/><Relationship Id="rId38" Type="http://schemas.openxmlformats.org/officeDocument/2006/relationships/image" Target="../media/image45.png"/><Relationship Id="rId46" Type="http://schemas.openxmlformats.org/officeDocument/2006/relationships/image" Target="../media/image49.png"/><Relationship Id="rId59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899937" y="3349079"/>
            <a:ext cx="2518835" cy="2707424"/>
            <a:chOff x="0" y="3169501"/>
            <a:chExt cx="3358447" cy="2707424"/>
          </a:xfrm>
        </p:grpSpPr>
        <p:pic>
          <p:nvPicPr>
            <p:cNvPr id="33" name="Picture 2" descr="D:\ICT050502_Images\Map\world-map-icon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95098"/>
              <a:ext cx="3358447" cy="16818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3" descr="D:\ICT050502_Images\Map\tumblr_static_43bqap0f28000cc0808gskkcg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0146" y="3169501"/>
              <a:ext cx="1794440" cy="1682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oup 5"/>
          <p:cNvGrpSpPr/>
          <p:nvPr/>
        </p:nvGrpSpPr>
        <p:grpSpPr>
          <a:xfrm>
            <a:off x="5" y="0"/>
            <a:ext cx="5596483" cy="2018462"/>
            <a:chOff x="0" y="0"/>
            <a:chExt cx="7461977" cy="2018462"/>
          </a:xfrm>
        </p:grpSpPr>
        <p:pic>
          <p:nvPicPr>
            <p:cNvPr id="15" name="Picture 2" descr="รูปภาพที่เกี่ยวข้อง"/>
            <p:cNvPicPr>
              <a:picLocks noChangeAspect="1" noChangeArrowheads="1"/>
            </p:cNvPicPr>
            <p:nvPr/>
          </p:nvPicPr>
          <p:blipFill rotWithShape="1"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11" t="68339" r="33422" b="1874"/>
            <a:stretch/>
          </p:blipFill>
          <p:spPr bwMode="auto">
            <a:xfrm>
              <a:off x="0" y="0"/>
              <a:ext cx="1866900" cy="1600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itle 1"/>
            <p:cNvSpPr txBox="1">
              <a:spLocks/>
            </p:cNvSpPr>
            <p:nvPr/>
          </p:nvSpPr>
          <p:spPr>
            <a:xfrm>
              <a:off x="1654736" y="1291461"/>
              <a:ext cx="5807241" cy="727001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400" kern="1200" cap="all" baseline="0">
                  <a:solidFill>
                    <a:schemeClr val="accent1">
                      <a:lumMod val="7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en-US" sz="3200" dirty="0">
                <a:solidFill>
                  <a:srgbClr val="87A91B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16386" name="Picture 2" descr="Image result for google map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4762" y="418263"/>
              <a:ext cx="4719996" cy="873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รูปภาพ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6" y="854862"/>
            <a:ext cx="3754610" cy="47038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499994" y="5456350"/>
            <a:ext cx="446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นางสาว</a:t>
            </a:r>
            <a:r>
              <a:rPr lang="th-TH" sz="3600" b="1" dirty="0" err="1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ปุญญา</a:t>
            </a:r>
            <a:r>
              <a:rPr lang="th-TH" sz="3600" b="1" dirty="0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ดา  วิสิลา</a:t>
            </a:r>
          </a:p>
          <a:p>
            <a:r>
              <a:rPr lang="th-TH" sz="3600" b="1" dirty="0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นักวิชาการพัฒนาชุมชนชำนาญการ</a:t>
            </a:r>
            <a:endParaRPr lang="th-TH" sz="3600" b="1" dirty="0">
              <a:solidFill>
                <a:schemeClr val="accent6">
                  <a:lumMod val="50000"/>
                </a:schemeClr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8344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 rot="3026872">
            <a:off x="6846677" y="3978898"/>
            <a:ext cx="1820758" cy="550422"/>
            <a:chOff x="4089970" y="3944001"/>
            <a:chExt cx="1636113" cy="659471"/>
          </a:xfrm>
        </p:grpSpPr>
        <p:pic>
          <p:nvPicPr>
            <p:cNvPr id="37" name="Picture 8" descr="Image result for arrow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9970" y="3944001"/>
              <a:ext cx="1316219" cy="658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8" descr="Image result for arrow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409864" y="3945362"/>
              <a:ext cx="1316219" cy="658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oup 3"/>
          <p:cNvGrpSpPr/>
          <p:nvPr/>
        </p:nvGrpSpPr>
        <p:grpSpPr>
          <a:xfrm>
            <a:off x="1" y="0"/>
            <a:ext cx="4788569" cy="1600200"/>
            <a:chOff x="0" y="0"/>
            <a:chExt cx="6384758" cy="1600200"/>
          </a:xfrm>
        </p:grpSpPr>
        <p:pic>
          <p:nvPicPr>
            <p:cNvPr id="5" name="Picture 2" descr="รูปภาพที่เกี่ยวข้อง"/>
            <p:cNvPicPr>
              <a:picLocks noChangeAspect="1" noChangeArrowheads="1"/>
            </p:cNvPicPr>
            <p:nvPr/>
          </p:nvPicPr>
          <p:blipFill rotWithShape="1"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11" t="68339" r="33422" b="1874"/>
            <a:stretch/>
          </p:blipFill>
          <p:spPr bwMode="auto">
            <a:xfrm>
              <a:off x="0" y="0"/>
              <a:ext cx="1866900" cy="1600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Image result for google map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4762" y="418263"/>
              <a:ext cx="4719996" cy="873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245044" y="1439134"/>
            <a:ext cx="3809598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ngsana New" panose="02020603050405020304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ngsana New" panose="02020603050405020304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ngsana New" panose="02020603050405020304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ngsana New" panose="02020603050405020304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ngsana New" panose="02020603050405020304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ngsana New" panose="02020603050405020304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ngsana New" panose="02020603050405020304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ngsana New" panose="02020603050405020304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ngsana New" panose="02020603050405020304" pitchFamily="18" charset="-34"/>
              </a:defRPr>
            </a:lvl9pPr>
          </a:lstStyle>
          <a:p>
            <a:pPr marL="457200" indent="-457200" algn="thaiDist"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292934"/>
                </a:solidFill>
                <a:latin typeface="Browallia New" panose="020B0604020202020204" pitchFamily="34" charset="-34"/>
              </a:rPr>
              <a:t>Google Maps </a:t>
            </a:r>
            <a:r>
              <a:rPr lang="th-TH" dirty="0">
                <a:solidFill>
                  <a:srgbClr val="292934"/>
                </a:solidFill>
                <a:latin typeface="Browallia New" panose="020B0604020202020204" pitchFamily="34" charset="-34"/>
                <a:cs typeface="DilleniaUPC"/>
              </a:rPr>
              <a:t>คือบริการของ </a:t>
            </a:r>
            <a:r>
              <a:rPr lang="en-US" dirty="0">
                <a:solidFill>
                  <a:srgbClr val="292934"/>
                </a:solidFill>
                <a:latin typeface="Browallia New" panose="020B0604020202020204" pitchFamily="34" charset="-34"/>
              </a:rPr>
              <a:t>Google </a:t>
            </a:r>
            <a:r>
              <a:rPr lang="th-TH" dirty="0">
                <a:solidFill>
                  <a:srgbClr val="292934"/>
                </a:solidFill>
                <a:latin typeface="Browallia New" panose="020B0604020202020204" pitchFamily="34" charset="-34"/>
                <a:cs typeface="DilleniaUPC"/>
              </a:rPr>
              <a:t>ที่ให้บริการเทคโนโลยีด้านแผนที่ประสิทธิภาพสูง เป็นบริการฟรีให้แก่ผู้ใช้ทั่ว</a:t>
            </a:r>
            <a:r>
              <a:rPr lang="th-TH" dirty="0" smtClean="0">
                <a:solidFill>
                  <a:srgbClr val="292934"/>
                </a:solidFill>
                <a:latin typeface="Browallia New" panose="020B0604020202020204" pitchFamily="34" charset="-34"/>
                <a:cs typeface="DilleniaUPC"/>
              </a:rPr>
              <a:t>โลก พร้อม</a:t>
            </a:r>
            <a:r>
              <a:rPr lang="th-TH" dirty="0">
                <a:solidFill>
                  <a:srgbClr val="292934"/>
                </a:solidFill>
                <a:latin typeface="Browallia New" panose="020B0604020202020204" pitchFamily="34" charset="-34"/>
                <a:cs typeface="DilleniaUPC"/>
              </a:rPr>
              <a:t>ด้วยเครื่องมือในการพัฒนาและจัดทำแผนที่ส่วนตัว  และมีแผนที่และภาพถ่ายดาวเทียมคุณภาพดี ซึ่งครองคลุมพื้นผิวโลกในมาตราส่วนต่างๆ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018571" y="4116503"/>
            <a:ext cx="2518835" cy="2707424"/>
            <a:chOff x="0" y="3169501"/>
            <a:chExt cx="3358447" cy="2707424"/>
          </a:xfrm>
        </p:grpSpPr>
        <p:pic>
          <p:nvPicPr>
            <p:cNvPr id="12" name="Picture 2" descr="D:\ICT050502_Images\Map\world-map-icon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95098"/>
              <a:ext cx="3358447" cy="16818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3" descr="D:\ICT050502_Images\Map\tumblr_static_43bqap0f28000cc0808gskkcg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0146" y="3169501"/>
              <a:ext cx="1794440" cy="1682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TextBox 14"/>
          <p:cNvSpPr txBox="1"/>
          <p:nvPr/>
        </p:nvSpPr>
        <p:spPr>
          <a:xfrm>
            <a:off x="4564634" y="1439135"/>
            <a:ext cx="437482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457200" indent="-457200" algn="thaiDi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2800">
                <a:solidFill>
                  <a:srgbClr val="292934"/>
                </a:solidFill>
                <a:latin typeface="Browallia New" panose="020B0604020202020204" pitchFamily="34" charset="-34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800"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800"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800"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800"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>
              <a:defRPr sz="2800"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>
              <a:defRPr sz="2800"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>
              <a:defRPr sz="2800"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>
              <a:defRPr sz="2800"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r>
              <a:rPr lang="th-TH" dirty="0" smtClean="0"/>
              <a:t>การ</a:t>
            </a:r>
            <a:r>
              <a:rPr lang="th-TH" dirty="0"/>
              <a:t>วาดขอบเขต</a:t>
            </a:r>
            <a:r>
              <a:rPr lang="th-TH" dirty="0" smtClean="0"/>
              <a:t>หมู่บ้าน คือการ</a:t>
            </a:r>
            <a:r>
              <a:rPr lang="th-TH" dirty="0"/>
              <a:t>กำหนดเขตการปกครองภายในตำบล โดยใช้เครื่องมือการวาดเส้นของ </a:t>
            </a:r>
            <a:r>
              <a:rPr lang="en-US" dirty="0"/>
              <a:t>Google Map </a:t>
            </a:r>
            <a:r>
              <a:rPr lang="th-TH" dirty="0"/>
              <a:t>ซึ่งอาจไม่ใช่ค่าพิกัดที่ถูกต้อง แต่สามารถนำไปใช้ในการวิเคราะห์เชิงพื้นที่ได้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6084168" y="3208849"/>
            <a:ext cx="2575774" cy="2856961"/>
            <a:chOff x="2726348" y="-656960"/>
            <a:chExt cx="6717611" cy="6145640"/>
          </a:xfrm>
        </p:grpSpPr>
        <p:pic>
          <p:nvPicPr>
            <p:cNvPr id="17" name="Picture 2" descr="http://www.sahavicha.com/UserFiles/Image/GPS05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00" r="25663"/>
            <a:stretch/>
          </p:blipFill>
          <p:spPr bwMode="auto">
            <a:xfrm>
              <a:off x="6282061" y="3850603"/>
              <a:ext cx="681944" cy="16380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4" descr="http://rfrb.net/wp-content/uploads/2015/02/18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91469" y="3610564"/>
              <a:ext cx="1652490" cy="15619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6" descr="http://www.casio-watches.com/oceanus/th/th/collection/img/satellite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215619">
              <a:off x="3974526" y="-398459"/>
              <a:ext cx="3462360" cy="29453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8" descr="http://pngwebicons.com/upload/pc_PNG8966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6348" y="2827807"/>
              <a:ext cx="1981200" cy="2438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2" name="Group 21"/>
            <p:cNvGrpSpPr/>
            <p:nvPr/>
          </p:nvGrpSpPr>
          <p:grpSpPr>
            <a:xfrm>
              <a:off x="6798709" y="1992057"/>
              <a:ext cx="2355165" cy="3201685"/>
              <a:chOff x="7449885" y="2485142"/>
              <a:chExt cx="2898665" cy="3201685"/>
            </a:xfrm>
          </p:grpSpPr>
          <p:sp>
            <p:nvSpPr>
              <p:cNvPr id="23" name="Arc 22"/>
              <p:cNvSpPr/>
              <p:nvPr/>
            </p:nvSpPr>
            <p:spPr>
              <a:xfrm rot="16901364">
                <a:off x="7449885" y="2485142"/>
                <a:ext cx="1021209" cy="1021209"/>
              </a:xfrm>
              <a:prstGeom prst="arc">
                <a:avLst/>
              </a:prstGeom>
              <a:ln w="76200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>
                  <a:solidFill>
                    <a:srgbClr val="595959"/>
                  </a:solidFill>
                </a:endParaRPr>
              </a:p>
            </p:txBody>
          </p:sp>
          <p:sp>
            <p:nvSpPr>
              <p:cNvPr id="24" name="Arc 23"/>
              <p:cNvSpPr/>
              <p:nvPr/>
            </p:nvSpPr>
            <p:spPr>
              <a:xfrm rot="16901364">
                <a:off x="7581134" y="2654765"/>
                <a:ext cx="1210614" cy="1210614"/>
              </a:xfrm>
              <a:prstGeom prst="arc">
                <a:avLst/>
              </a:prstGeom>
              <a:ln w="76200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>
                  <a:solidFill>
                    <a:srgbClr val="595959"/>
                  </a:solidFill>
                </a:endParaRPr>
              </a:p>
            </p:txBody>
          </p:sp>
          <p:sp>
            <p:nvSpPr>
              <p:cNvPr id="25" name="Arc 24"/>
              <p:cNvSpPr/>
              <p:nvPr/>
            </p:nvSpPr>
            <p:spPr>
              <a:xfrm rot="16901364">
                <a:off x="7687512" y="2779956"/>
                <a:ext cx="1582861" cy="1582861"/>
              </a:xfrm>
              <a:prstGeom prst="arc">
                <a:avLst/>
              </a:prstGeom>
              <a:ln w="114300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>
                  <a:solidFill>
                    <a:srgbClr val="595959"/>
                  </a:solidFill>
                </a:endParaRPr>
              </a:p>
            </p:txBody>
          </p:sp>
          <p:sp>
            <p:nvSpPr>
              <p:cNvPr id="26" name="Arc 25"/>
              <p:cNvSpPr/>
              <p:nvPr/>
            </p:nvSpPr>
            <p:spPr>
              <a:xfrm rot="16957238">
                <a:off x="7940343" y="2798173"/>
                <a:ext cx="1922980" cy="2232468"/>
              </a:xfrm>
              <a:prstGeom prst="arc">
                <a:avLst/>
              </a:prstGeom>
              <a:ln w="127000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>
                  <a:solidFill>
                    <a:srgbClr val="595959"/>
                  </a:solidFill>
                </a:endParaRPr>
              </a:p>
            </p:txBody>
          </p:sp>
          <p:sp>
            <p:nvSpPr>
              <p:cNvPr id="27" name="Arc 26"/>
              <p:cNvSpPr/>
              <p:nvPr/>
            </p:nvSpPr>
            <p:spPr>
              <a:xfrm rot="17355148">
                <a:off x="7832286" y="3170563"/>
                <a:ext cx="2516264" cy="2516264"/>
              </a:xfrm>
              <a:prstGeom prst="arc">
                <a:avLst/>
              </a:prstGeom>
              <a:ln w="190500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>
                  <a:solidFill>
                    <a:srgbClr val="595959"/>
                  </a:solidFill>
                </a:endParaRPr>
              </a:p>
            </p:txBody>
          </p:sp>
        </p:grpSp>
      </p:grpSp>
      <p:sp>
        <p:nvSpPr>
          <p:cNvPr id="29" name="TextBox 28"/>
          <p:cNvSpPr txBox="1"/>
          <p:nvPr/>
        </p:nvSpPr>
        <p:spPr>
          <a:xfrm>
            <a:off x="5829755" y="6096085"/>
            <a:ext cx="3321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dirty="0">
                <a:solidFill>
                  <a:srgbClr val="595959"/>
                </a:solidFill>
              </a:rPr>
              <a:t>การเก็บค่าพิกัดโดยใช้</a:t>
            </a:r>
            <a:r>
              <a:rPr lang="en-US" sz="3600" dirty="0">
                <a:solidFill>
                  <a:srgbClr val="595959"/>
                </a:solidFill>
              </a:rPr>
              <a:t> GIS</a:t>
            </a:r>
            <a:endParaRPr lang="th-TH" sz="3600" dirty="0">
              <a:solidFill>
                <a:srgbClr val="595959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 rot="1083118">
            <a:off x="6256235" y="5358019"/>
            <a:ext cx="984690" cy="529201"/>
            <a:chOff x="4089970" y="3944001"/>
            <a:chExt cx="1636113" cy="659471"/>
          </a:xfrm>
        </p:grpSpPr>
        <p:pic>
          <p:nvPicPr>
            <p:cNvPr id="19464" name="Picture 8" descr="Image result for arrow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9970" y="3944001"/>
              <a:ext cx="1316219" cy="658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8" descr="Image result for arrow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409864" y="3945362"/>
              <a:ext cx="1316219" cy="658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6530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6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ประเด็นการปักหมุด</a:t>
            </a:r>
            <a:endParaRPr lang="th-TH" sz="6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1772817"/>
            <a:ext cx="8229600" cy="4525963"/>
          </a:xfrm>
          <a:ln w="31750">
            <a:solidFill>
              <a:schemeClr val="tx1"/>
            </a:solidFill>
            <a:prstDash val="dashDot"/>
          </a:ln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ผลการวิเคราะห์ข้อมูล </a:t>
            </a:r>
            <a:r>
              <a:rPr lang="en-US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CIA </a:t>
            </a:r>
            <a:endParaRPr lang="th-TH" sz="44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ข้อมูลกลุ่ม องค์กร ทุนต่างๆภายในหมู่บ้าน /ตำบล เช่น ข้อมูลกลุ่มออมทรัพย์ กองทุนแม่ของแผ่นดิน สัมมาชีพชุมชน ฯลฯ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สถานที่สำคัญ/แหล่งท่องเที่ยว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รูปภาพ/กิจกรรม/วิดีโอ</a:t>
            </a:r>
          </a:p>
          <a:p>
            <a:pPr marL="0" indent="0">
              <a:buNone/>
            </a:pPr>
            <a:endParaRPr lang="th-TH" sz="4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45938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" y="0"/>
            <a:ext cx="4788569" cy="1600200"/>
            <a:chOff x="0" y="0"/>
            <a:chExt cx="6384758" cy="1600200"/>
          </a:xfrm>
        </p:grpSpPr>
        <p:pic>
          <p:nvPicPr>
            <p:cNvPr id="5" name="Picture 2" descr="รูปภาพที่เกี่ยวข้อง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11" t="68339" r="33422" b="1874"/>
            <a:stretch/>
          </p:blipFill>
          <p:spPr bwMode="auto">
            <a:xfrm>
              <a:off x="0" y="0"/>
              <a:ext cx="1866900" cy="1600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Image result for google map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4762" y="418263"/>
              <a:ext cx="4719996" cy="873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2142808" y="1596707"/>
            <a:ext cx="6801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5400" b="1">
                <a:solidFill>
                  <a:srgbClr val="657F14"/>
                </a:solidFill>
                <a:latin typeface="Browallia New" panose="020B0604020202020204" pitchFamily="34" charset="-34"/>
                <a:cs typeface="+mj-cs"/>
              </a:defRPr>
            </a:lvl1pPr>
          </a:lstStyle>
          <a:p>
            <a:r>
              <a:rPr lang="th-TH" dirty="0" smtClean="0"/>
              <a:t>แนวทางการใช้ประโยชน์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541342" y="1851527"/>
            <a:ext cx="1556850" cy="1495047"/>
            <a:chOff x="721787" y="1600199"/>
            <a:chExt cx="2660958" cy="1885951"/>
          </a:xfrm>
        </p:grpSpPr>
        <p:grpSp>
          <p:nvGrpSpPr>
            <p:cNvPr id="9" name="Group 8"/>
            <p:cNvGrpSpPr/>
            <p:nvPr/>
          </p:nvGrpSpPr>
          <p:grpSpPr>
            <a:xfrm>
              <a:off x="721787" y="1600199"/>
              <a:ext cx="1885950" cy="1885951"/>
              <a:chOff x="721787" y="1600199"/>
              <a:chExt cx="1885950" cy="1885951"/>
            </a:xfrm>
          </p:grpSpPr>
          <p:pic>
            <p:nvPicPr>
              <p:cNvPr id="11" name="Picture 2" descr="Image result for what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1787" y="1600199"/>
                <a:ext cx="1885950" cy="188595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" name="Oval 11"/>
              <p:cNvSpPr/>
              <p:nvPr/>
            </p:nvSpPr>
            <p:spPr>
              <a:xfrm>
                <a:off x="911633" y="1880495"/>
                <a:ext cx="1403166" cy="1403166"/>
              </a:xfrm>
              <a:prstGeom prst="ellipse">
                <a:avLst/>
              </a:prstGeom>
              <a:solidFill>
                <a:srgbClr val="21ADE5"/>
              </a:solidFill>
              <a:ln>
                <a:solidFill>
                  <a:srgbClr val="21AD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8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817471" y="2220009"/>
              <a:ext cx="2565274" cy="1048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solidFill>
                    <a:prstClr val="white"/>
                  </a:solidFill>
                  <a:cs typeface="AA KS One" panose="02020803070505020304" pitchFamily="18" charset="-34"/>
                </a:rPr>
                <a:t>Guid</a:t>
              </a:r>
              <a:r>
                <a:rPr lang="en-US" sz="4800" dirty="0">
                  <a:solidFill>
                    <a:prstClr val="white"/>
                  </a:solidFill>
                  <a:cs typeface="AA KS One" panose="02020803070505020304" pitchFamily="18" charset="-34"/>
                </a:rPr>
                <a:t>e</a:t>
              </a:r>
              <a:endParaRPr lang="th-TH" sz="4800" dirty="0">
                <a:solidFill>
                  <a:prstClr val="white"/>
                </a:solidFill>
                <a:cs typeface="AA KS One" panose="02020803070505020304" pitchFamily="18" charset="-34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098192" y="2433022"/>
            <a:ext cx="704581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th-TH" dirty="0">
                <a:solidFill>
                  <a:srgbClr val="595959"/>
                </a:solidFill>
                <a:latin typeface="Browallia New" panose="020B0604020202020204" pitchFamily="34" charset="-34"/>
              </a:rPr>
              <a:t>กำหนด</a:t>
            </a:r>
            <a:r>
              <a:rPr lang="en-US" dirty="0">
                <a:solidFill>
                  <a:srgbClr val="595959"/>
                </a:solidFill>
                <a:latin typeface="Browallia New" panose="020B0604020202020204" pitchFamily="34" charset="-34"/>
              </a:rPr>
              <a:t> Landmark </a:t>
            </a:r>
            <a:r>
              <a:rPr lang="th-TH" dirty="0">
                <a:solidFill>
                  <a:srgbClr val="595959"/>
                </a:solidFill>
                <a:latin typeface="Browallia New" panose="020B0604020202020204" pitchFamily="34" charset="-34"/>
              </a:rPr>
              <a:t>สถานที่สำคัญ เช่น </a:t>
            </a:r>
            <a:r>
              <a:rPr lang="th-TH" u="sng" dirty="0">
                <a:solidFill>
                  <a:srgbClr val="0070C0"/>
                </a:solidFill>
                <a:latin typeface="Browallia New" panose="020B0604020202020204" pitchFamily="34" charset="-34"/>
              </a:rPr>
              <a:t>ครัวเรือนสัมมาชีพ</a:t>
            </a:r>
            <a:r>
              <a:rPr lang="en-US" dirty="0">
                <a:solidFill>
                  <a:srgbClr val="595959"/>
                </a:solidFill>
                <a:latin typeface="Browallia New" panose="020B0604020202020204" pitchFamily="34" charset="-34"/>
              </a:rPr>
              <a:t>, </a:t>
            </a:r>
            <a:r>
              <a:rPr lang="th-TH" dirty="0">
                <a:solidFill>
                  <a:srgbClr val="0070C0"/>
                </a:solidFill>
                <a:latin typeface="Browallia New" panose="020B0604020202020204" pitchFamily="34" charset="-34"/>
              </a:rPr>
              <a:t>กลุ่มออมทรัพย์ฯ,</a:t>
            </a:r>
            <a:r>
              <a:rPr lang="en-US" dirty="0">
                <a:solidFill>
                  <a:srgbClr val="0070C0"/>
                </a:solidFill>
                <a:latin typeface="Browallia New" panose="020B0604020202020204" pitchFamily="34" charset="-34"/>
              </a:rPr>
              <a:t> </a:t>
            </a:r>
            <a:r>
              <a:rPr lang="th-TH" dirty="0">
                <a:solidFill>
                  <a:srgbClr val="0070C0"/>
                </a:solidFill>
                <a:latin typeface="Browallia New" panose="020B0604020202020204" pitchFamily="34" charset="-34"/>
              </a:rPr>
              <a:t>ครัวเรือนยากจน</a:t>
            </a:r>
          </a:p>
          <a:p>
            <a:pPr marL="742950" indent="-742950">
              <a:buFont typeface="+mj-lt"/>
              <a:buAutoNum type="arabicPeriod"/>
            </a:pPr>
            <a:r>
              <a:rPr lang="th-TH" dirty="0">
                <a:solidFill>
                  <a:srgbClr val="595959"/>
                </a:solidFill>
                <a:latin typeface="Browallia New" panose="020B0604020202020204" pitchFamily="34" charset="-34"/>
              </a:rPr>
              <a:t>สร้างเส้นทางไปยังสถานที่สำคัญ</a:t>
            </a:r>
            <a:endParaRPr lang="en-US" dirty="0">
              <a:solidFill>
                <a:srgbClr val="595959"/>
              </a:solidFill>
              <a:latin typeface="Browallia New" panose="020B0604020202020204" pitchFamily="34" charset="-34"/>
            </a:endParaRPr>
          </a:p>
          <a:p>
            <a:pPr marL="742950" indent="-742950">
              <a:buFont typeface="+mj-lt"/>
              <a:buAutoNum type="arabicPeriod"/>
            </a:pPr>
            <a:r>
              <a:rPr lang="th-TH" dirty="0">
                <a:solidFill>
                  <a:srgbClr val="595959"/>
                </a:solidFill>
                <a:latin typeface="Browallia New" panose="020B0604020202020204" pitchFamily="34" charset="-34"/>
              </a:rPr>
              <a:t>กำหนดสีแสดงลำดับข้อมูลหรือปัญหา</a:t>
            </a:r>
          </a:p>
          <a:p>
            <a:pPr marL="742950" indent="-742950">
              <a:buFont typeface="+mj-lt"/>
              <a:buAutoNum type="arabicPeriod"/>
            </a:pPr>
            <a:r>
              <a:rPr lang="th-TH" dirty="0">
                <a:solidFill>
                  <a:srgbClr val="595959"/>
                </a:solidFill>
                <a:latin typeface="Browallia New" panose="020B0604020202020204" pitchFamily="34" charset="-34"/>
              </a:rPr>
              <a:t>สร้างลิงค์ไปยังเว็บไซด์ของ </a:t>
            </a:r>
            <a:r>
              <a:rPr lang="th-TH" dirty="0">
                <a:solidFill>
                  <a:srgbClr val="0070C0"/>
                </a:solidFill>
                <a:latin typeface="Browallia New" panose="020B0604020202020204" pitchFamily="34" charset="-34"/>
              </a:rPr>
              <a:t>หมู่บ้าน ตำบล หรือกลุ่มองค์กร</a:t>
            </a:r>
          </a:p>
          <a:p>
            <a:pPr marL="742950" indent="-742950">
              <a:buFont typeface="+mj-lt"/>
              <a:buAutoNum type="arabicPeriod"/>
            </a:pPr>
            <a:r>
              <a:rPr lang="th-TH" dirty="0">
                <a:solidFill>
                  <a:srgbClr val="595959"/>
                </a:solidFill>
                <a:latin typeface="Browallia New" panose="020B0604020202020204" pitchFamily="34" charset="-34"/>
              </a:rPr>
              <a:t>นำไปประยุกต์ใช้กับ </a:t>
            </a:r>
            <a:r>
              <a:rPr lang="th-TH" dirty="0">
                <a:solidFill>
                  <a:srgbClr val="0070C0"/>
                </a:solidFill>
                <a:latin typeface="Browallia New" panose="020B0604020202020204" pitchFamily="34" charset="-34"/>
              </a:rPr>
              <a:t>หมู่บ้านสารสนเทศฯ, สารสนเทศตำบลต้นแบบฯ</a:t>
            </a:r>
            <a:endParaRPr lang="en-US" dirty="0">
              <a:solidFill>
                <a:srgbClr val="0070C0"/>
              </a:solidFill>
              <a:latin typeface="Browallia New" panose="020B0604020202020204" pitchFamily="34" charset="-34"/>
            </a:endParaRPr>
          </a:p>
          <a:p>
            <a:pPr marL="742950" indent="-742950">
              <a:buFont typeface="+mj-lt"/>
              <a:buAutoNum type="arabicPeriod"/>
            </a:pPr>
            <a:r>
              <a:rPr lang="th-TH" dirty="0">
                <a:solidFill>
                  <a:srgbClr val="595959"/>
                </a:solidFill>
                <a:latin typeface="Browallia New" panose="020B0604020202020204" pitchFamily="34" charset="-34"/>
              </a:rPr>
              <a:t>ประชาสัมพันธ์สินค้า </a:t>
            </a:r>
            <a:r>
              <a:rPr lang="en-US" dirty="0">
                <a:solidFill>
                  <a:srgbClr val="0070C0"/>
                </a:solidFill>
                <a:latin typeface="Browallia New" panose="020B0604020202020204" pitchFamily="34" charset="-34"/>
              </a:rPr>
              <a:t>OTOP, </a:t>
            </a:r>
            <a:r>
              <a:rPr lang="th-TH" dirty="0">
                <a:solidFill>
                  <a:srgbClr val="0070C0"/>
                </a:solidFill>
                <a:latin typeface="Browallia New" panose="020B0604020202020204" pitchFamily="34" charset="-34"/>
              </a:rPr>
              <a:t>แหล่งท่องเที่ยว</a:t>
            </a:r>
          </a:p>
          <a:p>
            <a:pPr marL="742950" indent="-742950">
              <a:buFont typeface="+mj-lt"/>
              <a:buAutoNum type="arabicPeriod"/>
            </a:pPr>
            <a:r>
              <a:rPr lang="th-TH" dirty="0">
                <a:solidFill>
                  <a:srgbClr val="595959"/>
                </a:solidFill>
                <a:latin typeface="Browallia New" panose="020B0604020202020204" pitchFamily="34" charset="-34"/>
              </a:rPr>
              <a:t>ส่งออกไฟล์เพื่อนำไปใช้กับโปรแกรมอื่น ๆ</a:t>
            </a:r>
            <a:endParaRPr lang="en-US" dirty="0">
              <a:solidFill>
                <a:srgbClr val="595959"/>
              </a:solidFill>
              <a:latin typeface="Browallia New" panose="020B0604020202020204" pitchFamily="34" charset="-34"/>
            </a:endParaRPr>
          </a:p>
          <a:p>
            <a:pPr marL="742950" indent="-742950">
              <a:buFont typeface="+mj-lt"/>
              <a:buAutoNum type="arabicPeriod"/>
            </a:pPr>
            <a:r>
              <a:rPr lang="th-TH" dirty="0">
                <a:solidFill>
                  <a:srgbClr val="595959"/>
                </a:solidFill>
                <a:latin typeface="Browallia New" panose="020B0604020202020204" pitchFamily="34" charset="-34"/>
              </a:rPr>
              <a:t>กำหนดพื้นที่เป้าหมายในการดำเนินงานกิจกรรม/โครงการ </a:t>
            </a:r>
          </a:p>
          <a:p>
            <a:pPr marL="742950" indent="-742950">
              <a:buFont typeface="+mj-lt"/>
              <a:buAutoNum type="arabicPeriod"/>
            </a:pPr>
            <a:r>
              <a:rPr lang="th-TH" dirty="0">
                <a:solidFill>
                  <a:srgbClr val="595959"/>
                </a:solidFill>
                <a:latin typeface="Browallia New" panose="020B0604020202020204" pitchFamily="34" charset="-34"/>
              </a:rPr>
              <a:t>ใช้ในการติดตามผลการดำเนินงาน</a:t>
            </a:r>
          </a:p>
        </p:txBody>
      </p:sp>
    </p:spTree>
    <p:extLst>
      <p:ext uri="{BB962C8B-B14F-4D97-AF65-F5344CB8AC3E}">
        <p14:creationId xmlns:p14="http://schemas.microsoft.com/office/powerpoint/2010/main" val="380821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รูปภาพ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79" y="1399762"/>
            <a:ext cx="8066461" cy="5305015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1511448" y="257680"/>
            <a:ext cx="6300912" cy="1143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6000" b="1" dirty="0" smtClean="0"/>
              <a:t>แผนที่ตำบลหนองแซง</a:t>
            </a:r>
            <a:endParaRPr lang="en-US" sz="6000" b="1" dirty="0"/>
          </a:p>
        </p:txBody>
      </p:sp>
      <p:pic>
        <p:nvPicPr>
          <p:cNvPr id="19" name="Picture 2" descr="Image result for mark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432" y="116632"/>
            <a:ext cx="980574" cy="98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767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/>
          <p:nvPr/>
        </p:nvGrpSpPr>
        <p:grpSpPr>
          <a:xfrm>
            <a:off x="253465" y="797325"/>
            <a:ext cx="4001889" cy="5582231"/>
            <a:chOff x="4340082" y="434523"/>
            <a:chExt cx="4803921" cy="6118211"/>
          </a:xfrm>
        </p:grpSpPr>
        <p:sp>
          <p:nvSpPr>
            <p:cNvPr id="5" name="Rectangle 7"/>
            <p:cNvSpPr/>
            <p:nvPr/>
          </p:nvSpPr>
          <p:spPr>
            <a:xfrm>
              <a:off x="4340082" y="1365160"/>
              <a:ext cx="4683133" cy="5041920"/>
            </a:xfrm>
            <a:prstGeom prst="rect">
              <a:avLst/>
            </a:prstGeom>
            <a:solidFill>
              <a:srgbClr val="657F1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th-TH" sz="4800" dirty="0">
                <a:latin typeface="IrisUPC"/>
                <a:cs typeface="IrisUPC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850182" y="1924710"/>
              <a:ext cx="2809534" cy="5734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800" dirty="0" smtClean="0">
                  <a:solidFill>
                    <a:schemeClr val="bg1"/>
                  </a:solidFill>
                  <a:latin typeface="IrisUPC"/>
                  <a:cs typeface="+mj-cs"/>
                </a:rPr>
                <a:t>ปัญหาด้านอาชีพ</a:t>
              </a:r>
              <a:endParaRPr lang="en-US" sz="2800" dirty="0">
                <a:solidFill>
                  <a:schemeClr val="bg1"/>
                </a:solidFill>
                <a:latin typeface="IrisUPC"/>
                <a:cs typeface="+mj-cs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841512" y="3780578"/>
              <a:ext cx="2980529" cy="5734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th-TH"/>
              </a:defPPr>
              <a:lvl1pPr algn="r">
                <a:defRPr sz="2400">
                  <a:solidFill>
                    <a:schemeClr val="bg1"/>
                  </a:solidFill>
                  <a:latin typeface="IrisUPC"/>
                  <a:cs typeface="IrisUPC"/>
                </a:defRPr>
              </a:lvl1pPr>
            </a:lstStyle>
            <a:p>
              <a:pPr algn="l"/>
              <a:r>
                <a:rPr lang="th-TH" sz="2800" dirty="0">
                  <a:cs typeface="+mj-cs"/>
                </a:rPr>
                <a:t>ปัญหาความเสี่ยงชุมชน</a:t>
              </a:r>
              <a:endParaRPr lang="en-US" sz="2800" dirty="0">
                <a:cs typeface="+mj-cs"/>
              </a:endParaRPr>
            </a:p>
          </p:txBody>
        </p:sp>
        <p:pic>
          <p:nvPicPr>
            <p:cNvPr id="8" name="图片 27" descr="无标题666.bmp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20" t="44928" r="-1128" b="21696"/>
            <a:stretch>
              <a:fillRect/>
            </a:stretch>
          </p:blipFill>
          <p:spPr bwMode="auto">
            <a:xfrm>
              <a:off x="4841338" y="5507018"/>
              <a:ext cx="592795" cy="744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5729281" y="5507018"/>
              <a:ext cx="3204991" cy="10457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800" dirty="0" smtClean="0">
                  <a:solidFill>
                    <a:schemeClr val="bg1"/>
                  </a:solidFill>
                  <a:latin typeface="IrisUPC"/>
                  <a:cs typeface="+mj-cs"/>
                </a:rPr>
                <a:t>ปัญหาบริหารจัดการชุมชน</a:t>
              </a:r>
              <a:endParaRPr lang="en-US" sz="2800" dirty="0">
                <a:solidFill>
                  <a:schemeClr val="bg1"/>
                </a:solidFill>
                <a:latin typeface="IrisUPC"/>
                <a:cs typeface="+mj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250836" y="434523"/>
              <a:ext cx="1893167" cy="5734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dirty="0" smtClean="0">
                  <a:solidFill>
                    <a:schemeClr val="bg1"/>
                  </a:solidFill>
                  <a:latin typeface="IrisUPC"/>
                  <a:cs typeface="IrisUPC"/>
                </a:rPr>
                <a:t>ปัญหาอาชีพ</a:t>
              </a:r>
              <a:endParaRPr lang="en-US" dirty="0">
                <a:solidFill>
                  <a:schemeClr val="bg1"/>
                </a:solidFill>
                <a:latin typeface="IrisUPC"/>
                <a:cs typeface="IrisUPC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814558" y="4824981"/>
              <a:ext cx="2758718" cy="5734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th-TH"/>
              </a:defPPr>
              <a:lvl1pPr algn="r">
                <a:defRPr>
                  <a:solidFill>
                    <a:schemeClr val="bg1"/>
                  </a:solidFill>
                  <a:latin typeface="IrisUPC"/>
                  <a:cs typeface="IrisUPC"/>
                </a:defRPr>
              </a:lvl1pPr>
            </a:lstStyle>
            <a:p>
              <a:pPr algn="l"/>
              <a:r>
                <a:rPr lang="th-TH" sz="2800" dirty="0">
                  <a:cs typeface="+mj-cs"/>
                </a:rPr>
                <a:t>ปัญหาความยากจน</a:t>
              </a:r>
              <a:endParaRPr lang="en-US" sz="2800" dirty="0">
                <a:cs typeface="+mj-cs"/>
              </a:endParaRPr>
            </a:p>
          </p:txBody>
        </p:sp>
        <p:pic>
          <p:nvPicPr>
            <p:cNvPr id="12" name="Picture 2" descr="D:\ICT050502_Images\iql_fund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6575" y="2771499"/>
              <a:ext cx="657115" cy="635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6" descr="D:\ICT050502_Images\iql_ris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5224" y="3622448"/>
              <a:ext cx="689284" cy="689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7" descr="D:\ICT050502_Images\iql_poor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0775" y="4510020"/>
              <a:ext cx="838181" cy="838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5842383" y="2827596"/>
              <a:ext cx="2520858" cy="5734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800" dirty="0" smtClean="0">
                  <a:solidFill>
                    <a:schemeClr val="bg1"/>
                  </a:solidFill>
                  <a:latin typeface="IrisUPC"/>
                  <a:cs typeface="+mj-cs"/>
                </a:rPr>
                <a:t>ปัญหาทุนชุมชน</a:t>
              </a:r>
              <a:endParaRPr lang="en-US" sz="2800" dirty="0">
                <a:solidFill>
                  <a:schemeClr val="bg1"/>
                </a:solidFill>
                <a:latin typeface="IrisUPC"/>
                <a:cs typeface="+mj-cs"/>
              </a:endParaRPr>
            </a:p>
          </p:txBody>
        </p:sp>
      </p:grpSp>
      <p:pic>
        <p:nvPicPr>
          <p:cNvPr id="16" name="Picture 5" descr="D:\ICT050502_Images\iql_career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24" y="1931718"/>
            <a:ext cx="676694" cy="75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รูปภาพ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610" y="1996350"/>
            <a:ext cx="4457888" cy="4108722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1511448" y="257680"/>
            <a:ext cx="4186990" cy="1143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6000" b="1" dirty="0" smtClean="0"/>
              <a:t>การปักหมุด</a:t>
            </a:r>
            <a:endParaRPr lang="en-US" sz="6000" b="1" dirty="0"/>
          </a:p>
        </p:txBody>
      </p:sp>
      <p:pic>
        <p:nvPicPr>
          <p:cNvPr id="19" name="Picture 2" descr="Image result for marker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13" y="257680"/>
            <a:ext cx="980574" cy="98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D:\ICT050502_Images\iql_fun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711" y="4327657"/>
            <a:ext cx="417601" cy="44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D:\ICT050502_Images\iql_ris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894080"/>
            <a:ext cx="514305" cy="56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D:\ICT050502_Images\iql_ris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777" y="4305586"/>
            <a:ext cx="514305" cy="56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D:\ICT050502_Images\iql_ris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2" y="4739632"/>
            <a:ext cx="514305" cy="56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D:\ICT050502_Images\iql_ris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793" y="2946051"/>
            <a:ext cx="514305" cy="56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D:\ICT050502_Images\iql_ris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2" y="3738775"/>
            <a:ext cx="514305" cy="56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7" descr="D:\ICT050502_Images\iql_poo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499" y="3355122"/>
            <a:ext cx="698244" cy="76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692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11156" y="0"/>
            <a:ext cx="8748610" cy="6749068"/>
            <a:chOff x="-1022865" y="112254"/>
            <a:chExt cx="11664813" cy="6749068"/>
          </a:xfrm>
        </p:grpSpPr>
        <p:grpSp>
          <p:nvGrpSpPr>
            <p:cNvPr id="24" name="组合 42"/>
            <p:cNvGrpSpPr/>
            <p:nvPr/>
          </p:nvGrpSpPr>
          <p:grpSpPr>
            <a:xfrm>
              <a:off x="1657136" y="6112560"/>
              <a:ext cx="1342521" cy="290462"/>
              <a:chOff x="1403648" y="561346"/>
              <a:chExt cx="6696744" cy="1388990"/>
            </a:xfrm>
          </p:grpSpPr>
          <p:sp>
            <p:nvSpPr>
              <p:cNvPr id="123" name="圆角矩形 43"/>
              <p:cNvSpPr/>
              <p:nvPr/>
            </p:nvSpPr>
            <p:spPr>
              <a:xfrm flipH="1">
                <a:off x="1912463" y="701078"/>
                <a:ext cx="4866196" cy="1242354"/>
              </a:xfrm>
              <a:prstGeom prst="roundRect">
                <a:avLst>
                  <a:gd name="adj" fmla="val 50000"/>
                </a:avLst>
              </a:prstGeom>
              <a:solidFill>
                <a:srgbClr val="E4E4E4"/>
              </a:solidFill>
              <a:ln w="254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18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24" name="圆角矩形 44"/>
              <p:cNvSpPr/>
              <p:nvPr/>
            </p:nvSpPr>
            <p:spPr>
              <a:xfrm flipH="1">
                <a:off x="1403648" y="561346"/>
                <a:ext cx="6696744" cy="1388990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18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25" name="等腰三角形 47"/>
              <p:cNvSpPr/>
              <p:nvPr/>
            </p:nvSpPr>
            <p:spPr>
              <a:xfrm rot="5400000" flipH="1">
                <a:off x="3000717" y="1123970"/>
                <a:ext cx="504944" cy="281491"/>
              </a:xfrm>
              <a:prstGeom prst="triangle">
                <a:avLst/>
              </a:prstGeom>
              <a:gradFill flip="none" rotWithShape="1">
                <a:gsLst>
                  <a:gs pos="0">
                    <a:srgbClr val="BAEF11"/>
                  </a:gs>
                  <a:gs pos="72000">
                    <a:srgbClr val="58AF09"/>
                  </a:gs>
                </a:gsLst>
                <a:path path="circle">
                  <a:fillToRect l="50000" t="50000" r="50000" b="50000"/>
                </a:path>
                <a:tileRect/>
              </a:gradFill>
              <a:ln w="38100" cap="flat" cmpd="sng" algn="ctr">
                <a:solidFill>
                  <a:srgbClr val="BAEF1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18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26" name="等腰三角形 48"/>
              <p:cNvSpPr/>
              <p:nvPr/>
            </p:nvSpPr>
            <p:spPr>
              <a:xfrm rot="5400000" flipH="1">
                <a:off x="2985348" y="1151553"/>
                <a:ext cx="416788" cy="232347"/>
              </a:xfrm>
              <a:prstGeom prst="triangle">
                <a:avLst/>
              </a:prstGeom>
              <a:gradFill flip="none" rotWithShape="1">
                <a:gsLst>
                  <a:gs pos="0">
                    <a:srgbClr val="BAEF11"/>
                  </a:gs>
                  <a:gs pos="72000">
                    <a:srgbClr val="58AF09"/>
                  </a:gs>
                </a:gsLst>
                <a:path path="circle">
                  <a:fillToRect l="50000" t="50000" r="50000" b="50000"/>
                </a:path>
                <a:tileRect/>
              </a:gradFill>
              <a:ln w="38100" cap="flat" cmpd="sng" algn="ctr">
                <a:solidFill>
                  <a:srgbClr val="BAEF1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1800" kern="0">
                  <a:solidFill>
                    <a:sysClr val="window" lastClr="FFFFFF"/>
                  </a:solidFill>
                </a:endParaRPr>
              </a:p>
            </p:txBody>
          </p:sp>
        </p:grpSp>
        <p:grpSp>
          <p:nvGrpSpPr>
            <p:cNvPr id="25" name="组合 42"/>
            <p:cNvGrpSpPr/>
            <p:nvPr/>
          </p:nvGrpSpPr>
          <p:grpSpPr>
            <a:xfrm>
              <a:off x="1639034" y="4659743"/>
              <a:ext cx="1360623" cy="820291"/>
              <a:chOff x="1313352" y="-1972298"/>
              <a:chExt cx="6787040" cy="3922634"/>
            </a:xfrm>
          </p:grpSpPr>
          <p:sp>
            <p:nvSpPr>
              <p:cNvPr id="119" name="圆角矩形 43"/>
              <p:cNvSpPr/>
              <p:nvPr/>
            </p:nvSpPr>
            <p:spPr>
              <a:xfrm flipH="1">
                <a:off x="1912463" y="701078"/>
                <a:ext cx="4866196" cy="1242354"/>
              </a:xfrm>
              <a:prstGeom prst="roundRect">
                <a:avLst>
                  <a:gd name="adj" fmla="val 50000"/>
                </a:avLst>
              </a:prstGeom>
              <a:solidFill>
                <a:srgbClr val="E4E4E4"/>
              </a:solidFill>
              <a:ln w="254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18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20" name="圆角矩形 44"/>
              <p:cNvSpPr/>
              <p:nvPr/>
            </p:nvSpPr>
            <p:spPr>
              <a:xfrm flipH="1">
                <a:off x="1403648" y="561346"/>
                <a:ext cx="6696744" cy="1388990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18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21" name="等腰三角形 47"/>
              <p:cNvSpPr/>
              <p:nvPr/>
            </p:nvSpPr>
            <p:spPr>
              <a:xfrm rot="5400000" flipH="1">
                <a:off x="3000717" y="1123970"/>
                <a:ext cx="504944" cy="281491"/>
              </a:xfrm>
              <a:prstGeom prst="triangle">
                <a:avLst/>
              </a:prstGeom>
              <a:gradFill flip="none" rotWithShape="1">
                <a:gsLst>
                  <a:gs pos="0">
                    <a:srgbClr val="BAEF11"/>
                  </a:gs>
                  <a:gs pos="72000">
                    <a:srgbClr val="58AF09"/>
                  </a:gs>
                </a:gsLst>
                <a:path path="circle">
                  <a:fillToRect l="50000" t="50000" r="50000" b="50000"/>
                </a:path>
                <a:tileRect/>
              </a:gradFill>
              <a:ln w="38100" cap="flat" cmpd="sng" algn="ctr">
                <a:solidFill>
                  <a:srgbClr val="BAEF1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18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22" name="等腰三角形 48"/>
              <p:cNvSpPr/>
              <p:nvPr/>
            </p:nvSpPr>
            <p:spPr>
              <a:xfrm rot="5400000" flipH="1">
                <a:off x="2985348" y="1151553"/>
                <a:ext cx="416788" cy="232347"/>
              </a:xfrm>
              <a:prstGeom prst="triangle">
                <a:avLst/>
              </a:prstGeom>
              <a:gradFill flip="none" rotWithShape="1">
                <a:gsLst>
                  <a:gs pos="0">
                    <a:srgbClr val="BAEF11"/>
                  </a:gs>
                  <a:gs pos="72000">
                    <a:srgbClr val="58AF09"/>
                  </a:gs>
                </a:gsLst>
                <a:path path="circle">
                  <a:fillToRect l="50000" t="50000" r="50000" b="50000"/>
                </a:path>
                <a:tileRect/>
              </a:gradFill>
              <a:ln w="38100" cap="flat" cmpd="sng" algn="ctr">
                <a:solidFill>
                  <a:srgbClr val="BAEF1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18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30" name="圆角矩形 44"/>
              <p:cNvSpPr/>
              <p:nvPr/>
            </p:nvSpPr>
            <p:spPr>
              <a:xfrm flipH="1">
                <a:off x="1313352" y="-1972298"/>
                <a:ext cx="6696744" cy="1388990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1800" kern="0">
                  <a:solidFill>
                    <a:sysClr val="window" lastClr="FFFFFF"/>
                  </a:solidFill>
                </a:endParaRPr>
              </a:p>
            </p:txBody>
          </p:sp>
        </p:grpSp>
        <p:grpSp>
          <p:nvGrpSpPr>
            <p:cNvPr id="26" name="组合 42"/>
            <p:cNvGrpSpPr/>
            <p:nvPr/>
          </p:nvGrpSpPr>
          <p:grpSpPr>
            <a:xfrm>
              <a:off x="1657136" y="5631540"/>
              <a:ext cx="1342521" cy="290462"/>
              <a:chOff x="1403648" y="561346"/>
              <a:chExt cx="6696744" cy="1388990"/>
            </a:xfrm>
          </p:grpSpPr>
          <p:sp>
            <p:nvSpPr>
              <p:cNvPr id="115" name="圆角矩形 43"/>
              <p:cNvSpPr/>
              <p:nvPr/>
            </p:nvSpPr>
            <p:spPr>
              <a:xfrm flipH="1">
                <a:off x="1912463" y="701078"/>
                <a:ext cx="4866196" cy="1242354"/>
              </a:xfrm>
              <a:prstGeom prst="roundRect">
                <a:avLst>
                  <a:gd name="adj" fmla="val 50000"/>
                </a:avLst>
              </a:prstGeom>
              <a:solidFill>
                <a:srgbClr val="E4E4E4"/>
              </a:solidFill>
              <a:ln w="254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18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16" name="圆角矩形 44"/>
              <p:cNvSpPr/>
              <p:nvPr/>
            </p:nvSpPr>
            <p:spPr>
              <a:xfrm flipH="1">
                <a:off x="1403648" y="561346"/>
                <a:ext cx="6696744" cy="1388990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18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17" name="等腰三角形 47"/>
              <p:cNvSpPr/>
              <p:nvPr/>
            </p:nvSpPr>
            <p:spPr>
              <a:xfrm rot="5400000" flipH="1">
                <a:off x="3000717" y="1123970"/>
                <a:ext cx="504944" cy="281491"/>
              </a:xfrm>
              <a:prstGeom prst="triangle">
                <a:avLst/>
              </a:prstGeom>
              <a:gradFill flip="none" rotWithShape="1">
                <a:gsLst>
                  <a:gs pos="0">
                    <a:srgbClr val="BAEF11"/>
                  </a:gs>
                  <a:gs pos="72000">
                    <a:srgbClr val="58AF09"/>
                  </a:gs>
                </a:gsLst>
                <a:path path="circle">
                  <a:fillToRect l="50000" t="50000" r="50000" b="50000"/>
                </a:path>
                <a:tileRect/>
              </a:gradFill>
              <a:ln w="38100" cap="flat" cmpd="sng" algn="ctr">
                <a:solidFill>
                  <a:srgbClr val="BAEF1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18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18" name="等腰三角形 48"/>
              <p:cNvSpPr/>
              <p:nvPr/>
            </p:nvSpPr>
            <p:spPr>
              <a:xfrm rot="5400000" flipH="1">
                <a:off x="2985348" y="1151553"/>
                <a:ext cx="416788" cy="232347"/>
              </a:xfrm>
              <a:prstGeom prst="triangle">
                <a:avLst/>
              </a:prstGeom>
              <a:gradFill flip="none" rotWithShape="1">
                <a:gsLst>
                  <a:gs pos="0">
                    <a:srgbClr val="BAEF11"/>
                  </a:gs>
                  <a:gs pos="72000">
                    <a:srgbClr val="58AF09"/>
                  </a:gs>
                </a:gsLst>
                <a:path path="circle">
                  <a:fillToRect l="50000" t="50000" r="50000" b="50000"/>
                </a:path>
                <a:tileRect/>
              </a:gradFill>
              <a:ln w="38100" cap="flat" cmpd="sng" algn="ctr">
                <a:solidFill>
                  <a:srgbClr val="BAEF1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1800" kern="0">
                  <a:solidFill>
                    <a:sysClr val="window" lastClr="FFFFFF"/>
                  </a:solidFill>
                </a:endParaRPr>
              </a:p>
            </p:txBody>
          </p:sp>
        </p:grpSp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1593387" y="112254"/>
              <a:ext cx="2419398" cy="11940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30" name="ลูกศรลง 43"/>
            <p:cNvSpPr/>
            <p:nvPr/>
          </p:nvSpPr>
          <p:spPr>
            <a:xfrm>
              <a:off x="8040216" y="836712"/>
              <a:ext cx="720080" cy="2354064"/>
            </a:xfrm>
            <a:prstGeom prst="downArrow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 sz="1800">
                <a:solidFill>
                  <a:srgbClr val="595959"/>
                </a:solidFill>
              </a:endParaRPr>
            </a:p>
          </p:txBody>
        </p:sp>
        <p:pic>
          <p:nvPicPr>
            <p:cNvPr id="113" name="图片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77"/>
            <a:stretch/>
          </p:blipFill>
          <p:spPr>
            <a:xfrm>
              <a:off x="-640438" y="428299"/>
              <a:ext cx="3598415" cy="199087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2" name="TextBox 31"/>
            <p:cNvSpPr txBox="1"/>
            <p:nvPr/>
          </p:nvSpPr>
          <p:spPr>
            <a:xfrm>
              <a:off x="2052490" y="5619304"/>
              <a:ext cx="14554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000" b="1" dirty="0">
                  <a:solidFill>
                    <a:srgbClr val="595959"/>
                  </a:solidFill>
                  <a:latin typeface="IrisUPC" pitchFamily="34" charset="-34"/>
                  <a:cs typeface="IrisUPC" pitchFamily="34" charset="-34"/>
                </a:rPr>
                <a:t>ปี 2558</a:t>
              </a:r>
            </a:p>
          </p:txBody>
        </p:sp>
        <p:pic>
          <p:nvPicPr>
            <p:cNvPr id="33" name="รูปภาพ 268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Photocopy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4251" y="5597625"/>
              <a:ext cx="209103" cy="365929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4" name="TextBox 33"/>
            <p:cNvSpPr txBox="1"/>
            <p:nvPr/>
          </p:nvSpPr>
          <p:spPr>
            <a:xfrm>
              <a:off x="2059768" y="5143441"/>
              <a:ext cx="14554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000" b="1" dirty="0">
                  <a:solidFill>
                    <a:srgbClr val="595959"/>
                  </a:solidFill>
                  <a:latin typeface="IrisUPC" pitchFamily="34" charset="-34"/>
                  <a:cs typeface="IrisUPC" pitchFamily="34" charset="-34"/>
                </a:rPr>
                <a:t>ปี 2559</a:t>
              </a:r>
            </a:p>
          </p:txBody>
        </p:sp>
        <p:pic>
          <p:nvPicPr>
            <p:cNvPr id="35" name="รูปภาพ 273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4726" y="5168553"/>
              <a:ext cx="209103" cy="365929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6" name="รูปภาพ 26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5201" y="6081422"/>
              <a:ext cx="209103" cy="365929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7" name="TextBox 36"/>
            <p:cNvSpPr txBox="1"/>
            <p:nvPr/>
          </p:nvSpPr>
          <p:spPr>
            <a:xfrm>
              <a:off x="2052490" y="6094869"/>
              <a:ext cx="14554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000" b="1" dirty="0">
                  <a:solidFill>
                    <a:srgbClr val="595959"/>
                  </a:solidFill>
                  <a:latin typeface="IrisUPC" pitchFamily="34" charset="-34"/>
                  <a:cs typeface="IrisUPC" pitchFamily="34" charset="-34"/>
                </a:rPr>
                <a:t>ปี 2557</a:t>
              </a:r>
            </a:p>
          </p:txBody>
        </p:sp>
        <p:grpSp>
          <p:nvGrpSpPr>
            <p:cNvPr id="38" name="กลุ่ม 168"/>
            <p:cNvGrpSpPr/>
            <p:nvPr/>
          </p:nvGrpSpPr>
          <p:grpSpPr>
            <a:xfrm>
              <a:off x="7536161" y="4334866"/>
              <a:ext cx="3105787" cy="2406502"/>
              <a:chOff x="6099306" y="1250069"/>
              <a:chExt cx="3105787" cy="2406502"/>
            </a:xfrm>
          </p:grpSpPr>
          <p:sp>
            <p:nvSpPr>
              <p:cNvPr id="96" name="สี่เหลี่ยมผืนผ้ามุมมน 1053"/>
              <p:cNvSpPr/>
              <p:nvPr/>
            </p:nvSpPr>
            <p:spPr>
              <a:xfrm>
                <a:off x="6583509" y="1251660"/>
                <a:ext cx="2412511" cy="397010"/>
              </a:xfrm>
              <a:prstGeom prst="roundRect">
                <a:avLst/>
              </a:prstGeom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800">
                  <a:solidFill>
                    <a:prstClr val="white"/>
                  </a:solidFill>
                </a:endParaRPr>
              </a:p>
            </p:txBody>
          </p:sp>
          <p:pic>
            <p:nvPicPr>
              <p:cNvPr id="97" name="Picture 19" descr="sci_logo_color-1.png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56176" y="1267426"/>
                <a:ext cx="391530" cy="397010"/>
              </a:xfrm>
              <a:prstGeom prst="rect">
                <a:avLst/>
              </a:prstGeom>
            </p:spPr>
          </p:pic>
          <p:pic>
            <p:nvPicPr>
              <p:cNvPr id="98" name="图片 27" descr="无标题666.bmp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8420" t="44928" r="-1128" b="21696"/>
              <a:stretch>
                <a:fillRect/>
              </a:stretch>
            </p:blipFill>
            <p:spPr bwMode="auto">
              <a:xfrm>
                <a:off x="6171942" y="1725518"/>
                <a:ext cx="361358" cy="404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9" name="Picture 30" descr="10140148-need-a-job-banner-and-icon-illustration-unemployment.jpg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10000" b="90000" l="10000" r="90000">
                            <a14:foregroundMark x1="36616" y1="37846" x2="36616" y2="3784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71942" y="2639403"/>
                <a:ext cx="427332" cy="531101"/>
              </a:xfrm>
              <a:prstGeom prst="rect">
                <a:avLst/>
              </a:prstGeom>
            </p:spPr>
          </p:pic>
          <p:pic>
            <p:nvPicPr>
              <p:cNvPr id="100" name="Picture 34" descr="new_icon_middle_class_family.png"/>
              <p:cNvPicPr>
                <a:picLocks noChangeAspect="1"/>
              </p:cNvPicPr>
              <p:nvPr/>
            </p:nvPicPr>
            <p:blipFill>
              <a:blip r:embed="rId10" cstate="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99306" y="2194473"/>
                <a:ext cx="456334" cy="456336"/>
              </a:xfrm>
              <a:prstGeom prst="rect">
                <a:avLst/>
              </a:prstGeom>
            </p:spPr>
          </p:pic>
          <p:grpSp>
            <p:nvGrpSpPr>
              <p:cNvPr id="101" name="Group 36"/>
              <p:cNvGrpSpPr/>
              <p:nvPr/>
            </p:nvGrpSpPr>
            <p:grpSpPr>
              <a:xfrm>
                <a:off x="6121438" y="3154739"/>
                <a:ext cx="419331" cy="501832"/>
                <a:chOff x="6660232" y="4299385"/>
                <a:chExt cx="792088" cy="929815"/>
              </a:xfrm>
            </p:grpSpPr>
            <p:pic>
              <p:nvPicPr>
                <p:cNvPr id="111" name="Picture 42" descr="education_higher_ed_landmark.png"/>
                <p:cNvPicPr>
                  <a:picLocks noChangeAspect="1"/>
                </p:cNvPicPr>
                <p:nvPr/>
              </p:nvPicPr>
              <p:blipFill>
                <a:blip r:embed="rId11" cstate="print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76256" y="4653136"/>
                  <a:ext cx="576064" cy="576064"/>
                </a:xfrm>
                <a:prstGeom prst="rect">
                  <a:avLst/>
                </a:prstGeom>
              </p:spPr>
            </p:pic>
            <p:pic>
              <p:nvPicPr>
                <p:cNvPr id="112" name="Picture 43" descr="poor_man_icon.jpg"/>
                <p:cNvPicPr>
                  <a:picLocks noChangeAspect="1"/>
                </p:cNvPicPr>
                <p:nvPr/>
              </p:nvPicPr>
              <p:blipFill rotWithShape="1">
                <a:blip r:embed="rId12" cstate="print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1000" b="90000" l="10000" r="90000">
                              <a14:foregroundMark x1="48750" y1="15500" x2="48750" y2="15500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572" r="25962"/>
                <a:stretch/>
              </p:blipFill>
              <p:spPr>
                <a:xfrm>
                  <a:off x="6660232" y="4299385"/>
                  <a:ext cx="432048" cy="929815"/>
                </a:xfrm>
                <a:prstGeom prst="rect">
                  <a:avLst/>
                </a:prstGeom>
              </p:spPr>
            </p:pic>
          </p:grpSp>
          <p:sp>
            <p:nvSpPr>
              <p:cNvPr id="102" name="สี่เหลี่ยมผืนผ้ามุมมน 402"/>
              <p:cNvSpPr/>
              <p:nvPr/>
            </p:nvSpPr>
            <p:spPr>
              <a:xfrm>
                <a:off x="6572301" y="1735846"/>
                <a:ext cx="2412511" cy="397010"/>
              </a:xfrm>
              <a:prstGeom prst="roundRect">
                <a:avLst/>
              </a:prstGeom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สี่เหลี่ยมผืนผ้ามุมมน 403"/>
              <p:cNvSpPr/>
              <p:nvPr/>
            </p:nvSpPr>
            <p:spPr>
              <a:xfrm>
                <a:off x="6572301" y="2224136"/>
                <a:ext cx="2412511" cy="397010"/>
              </a:xfrm>
              <a:prstGeom prst="roundRect">
                <a:avLst/>
              </a:prstGeom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สี่เหลี่ยมผืนผ้ามุมมน 404"/>
              <p:cNvSpPr/>
              <p:nvPr/>
            </p:nvSpPr>
            <p:spPr>
              <a:xfrm>
                <a:off x="6567743" y="2721370"/>
                <a:ext cx="2412511" cy="397010"/>
              </a:xfrm>
              <a:prstGeom prst="roundRect">
                <a:avLst/>
              </a:prstGeom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สี่เหลี่ยมผืนผ้ามุมมน 405"/>
              <p:cNvSpPr/>
              <p:nvPr/>
            </p:nvSpPr>
            <p:spPr>
              <a:xfrm>
                <a:off x="6583509" y="3221920"/>
                <a:ext cx="2412511" cy="397010"/>
              </a:xfrm>
              <a:prstGeom prst="roundRect">
                <a:avLst/>
              </a:prstGeom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TextBox 105"/>
              <p:cNvSpPr txBox="1"/>
              <p:nvPr/>
            </p:nvSpPr>
            <p:spPr>
              <a:xfrm>
                <a:off x="6588224" y="1250069"/>
                <a:ext cx="24077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400" b="1" dirty="0">
                    <a:solidFill>
                      <a:prstClr val="white"/>
                    </a:solidFill>
                    <a:latin typeface="IrisUPC"/>
                    <a:cs typeface="IrisUPC"/>
                  </a:rPr>
                  <a:t>ปัญหาทุนชุมชน</a:t>
                </a:r>
                <a:endParaRPr lang="en-US" sz="2400" b="1" dirty="0">
                  <a:solidFill>
                    <a:prstClr val="white"/>
                  </a:solidFill>
                  <a:latin typeface="IrisUPC"/>
                  <a:cs typeface="IrisUPC"/>
                </a:endParaRPr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6567743" y="2223340"/>
                <a:ext cx="238448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400" b="1" dirty="0">
                    <a:solidFill>
                      <a:prstClr val="white"/>
                    </a:solidFill>
                    <a:latin typeface="IrisUPC"/>
                    <a:cs typeface="IrisUPC"/>
                  </a:rPr>
                  <a:t>ปัญหาความเสี่ยงชุมชน</a:t>
                </a:r>
                <a:endParaRPr lang="en-US" sz="2400" b="1" dirty="0">
                  <a:solidFill>
                    <a:prstClr val="white"/>
                  </a:solidFill>
                  <a:latin typeface="IrisUPC"/>
                  <a:cs typeface="IrisUPC"/>
                </a:endParaRPr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6540926" y="1711393"/>
                <a:ext cx="266416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400" b="1" dirty="0">
                    <a:solidFill>
                      <a:prstClr val="white"/>
                    </a:solidFill>
                    <a:latin typeface="IrisUPC"/>
                    <a:cs typeface="IrisUPC"/>
                  </a:rPr>
                  <a:t>ปัญหาบริหารจัดการชุมชน</a:t>
                </a:r>
                <a:endParaRPr lang="en-US" sz="2400" b="1" dirty="0">
                  <a:solidFill>
                    <a:prstClr val="white"/>
                  </a:solidFill>
                  <a:latin typeface="IrisUPC"/>
                  <a:cs typeface="IrisUPC"/>
                </a:endParaRPr>
              </a:p>
            </p:txBody>
          </p:sp>
          <p:sp>
            <p:nvSpPr>
              <p:cNvPr id="109" name="TextBox 108"/>
              <p:cNvSpPr txBox="1"/>
              <p:nvPr/>
            </p:nvSpPr>
            <p:spPr>
              <a:xfrm>
                <a:off x="6590714" y="2688247"/>
                <a:ext cx="237377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400" b="1" dirty="0">
                    <a:solidFill>
                      <a:prstClr val="white"/>
                    </a:solidFill>
                    <a:latin typeface="IrisUPC"/>
                    <a:cs typeface="IrisUPC"/>
                  </a:rPr>
                  <a:t>ปัญหาอาชีพ</a:t>
                </a:r>
                <a:endParaRPr lang="en-US" sz="2400" b="1" dirty="0">
                  <a:solidFill>
                    <a:prstClr val="white"/>
                  </a:solidFill>
                  <a:latin typeface="IrisUPC"/>
                  <a:cs typeface="IrisUPC"/>
                </a:endParaRPr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6590714" y="3190388"/>
                <a:ext cx="255328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400" b="1" dirty="0">
                    <a:solidFill>
                      <a:prstClr val="white"/>
                    </a:solidFill>
                    <a:latin typeface="IrisUPC"/>
                    <a:cs typeface="IrisUPC"/>
                  </a:rPr>
                  <a:t>ปัญหาความยากจน</a:t>
                </a:r>
                <a:endParaRPr lang="en-US" sz="2400" b="1" dirty="0">
                  <a:solidFill>
                    <a:prstClr val="white"/>
                  </a:solidFill>
                  <a:latin typeface="IrisUPC"/>
                  <a:cs typeface="IrisUPC"/>
                </a:endParaRPr>
              </a:p>
            </p:txBody>
          </p:sp>
        </p:grpSp>
        <p:pic>
          <p:nvPicPr>
            <p:cNvPr id="39" name="รูปภาพ 1047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5800" y="131613"/>
              <a:ext cx="4754986" cy="6729709"/>
            </a:xfrm>
            <a:prstGeom prst="rect">
              <a:avLst/>
            </a:prstGeom>
          </p:spPr>
        </p:pic>
        <p:pic>
          <p:nvPicPr>
            <p:cNvPr id="40" name="รูปภาพ 139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5666" y="2251909"/>
              <a:ext cx="255543" cy="421949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1" name="รูปภาพ 282"/>
            <p:cNvPicPr>
              <a:picLocks noChangeAspect="1"/>
            </p:cNvPicPr>
            <p:nvPr/>
          </p:nvPicPr>
          <p:blipFill>
            <a:blip r:embed="rId16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7171" y="2446486"/>
              <a:ext cx="180843" cy="298603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2" name="รูปภาพ 283"/>
            <p:cNvPicPr>
              <a:picLocks noChangeAspect="1"/>
            </p:cNvPicPr>
            <p:nvPr/>
          </p:nvPicPr>
          <p:blipFill>
            <a:blip r:embed="rId17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5844" y="5476386"/>
              <a:ext cx="212012" cy="350068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3" name="รูปภาพ 284"/>
            <p:cNvPicPr>
              <a:picLocks noChangeAspect="1"/>
            </p:cNvPicPr>
            <p:nvPr/>
          </p:nvPicPr>
          <p:blipFill>
            <a:blip r:embed="rId18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3209" y="1241044"/>
              <a:ext cx="193502" cy="319504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4" name="รูปภาพ 285"/>
            <p:cNvPicPr>
              <a:picLocks noChangeAspect="1"/>
            </p:cNvPicPr>
            <p:nvPr/>
          </p:nvPicPr>
          <p:blipFill>
            <a:blip r:embed="rId19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2053" y="2286197"/>
              <a:ext cx="237360" cy="391920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5" name="รูปภาพ 286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4540" y="2047518"/>
              <a:ext cx="269733" cy="445378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6" name="รูปภาพ 287"/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0686" y="2798247"/>
              <a:ext cx="266144" cy="439450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7" name="รูปภาพ 438"/>
            <p:cNvPicPr>
              <a:picLocks noChangeAspect="1"/>
            </p:cNvPicPr>
            <p:nvPr/>
          </p:nvPicPr>
          <p:blipFill>
            <a:blip r:embed="rId2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artisticPhotocopy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7347" y="2556210"/>
              <a:ext cx="196091" cy="323780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8" name="รูปภาพ 440"/>
            <p:cNvPicPr>
              <a:picLocks noChangeAspect="1"/>
            </p:cNvPicPr>
            <p:nvPr/>
          </p:nvPicPr>
          <p:blipFill>
            <a:blip r:embed="rId2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artisticPhotocopy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8022" y="2752427"/>
              <a:ext cx="234436" cy="387092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9" name="รูปภาพ 441"/>
            <p:cNvPicPr>
              <a:picLocks noChangeAspect="1"/>
            </p:cNvPicPr>
            <p:nvPr/>
          </p:nvPicPr>
          <p:blipFill>
            <a:blip r:embed="rId26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artisticPhotocopy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2224" y="2441865"/>
              <a:ext cx="189410" cy="312749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0" name="รูปภาพ 442"/>
            <p:cNvPicPr>
              <a:picLocks noChangeAspect="1"/>
            </p:cNvPicPr>
            <p:nvPr/>
          </p:nvPicPr>
          <p:blipFill>
            <a:blip r:embed="rId2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artisticPhotocopy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3206" y="3237698"/>
              <a:ext cx="187953" cy="310343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1" name="รูปภาพ 443"/>
            <p:cNvPicPr>
              <a:picLocks noChangeAspect="1"/>
            </p:cNvPicPr>
            <p:nvPr/>
          </p:nvPicPr>
          <p:blipFill>
            <a:blip r:embed="rId30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artisticPhotocopy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5744" y="5275516"/>
              <a:ext cx="187482" cy="309566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2" name="รูปภาพ 444"/>
            <p:cNvPicPr>
              <a:picLocks noChangeAspect="1"/>
            </p:cNvPicPr>
            <p:nvPr/>
          </p:nvPicPr>
          <p:blipFill>
            <a:blip r:embed="rId30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artisticPhotocopy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4768" y="5189572"/>
              <a:ext cx="187482" cy="309566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3" name="รูปภาพ 445"/>
            <p:cNvPicPr>
              <a:picLocks noChangeAspect="1"/>
            </p:cNvPicPr>
            <p:nvPr/>
          </p:nvPicPr>
          <p:blipFill>
            <a:blip r:embed="rId30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artisticPhotocopy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8652" y="5903319"/>
              <a:ext cx="187482" cy="309566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4" name="รูปภาพ 446"/>
            <p:cNvPicPr>
              <a:picLocks noChangeAspect="1"/>
            </p:cNvPicPr>
            <p:nvPr/>
          </p:nvPicPr>
          <p:blipFill>
            <a:blip r:embed="rId3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artisticPhotocopy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7615" y="3216538"/>
              <a:ext cx="199051" cy="328668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5" name="รูปภาพ 447"/>
            <p:cNvPicPr>
              <a:picLocks noChangeAspect="1"/>
            </p:cNvPicPr>
            <p:nvPr/>
          </p:nvPicPr>
          <p:blipFill>
            <a:blip r:embed="rId3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5">
                      <a14:imgEffect>
                        <a14:artisticPhotocopy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2461" y="1170405"/>
              <a:ext cx="212251" cy="350463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6" name="รูปภาพ 448"/>
            <p:cNvPicPr>
              <a:picLocks noChangeAspect="1"/>
            </p:cNvPicPr>
            <p:nvPr/>
          </p:nvPicPr>
          <p:blipFill>
            <a:blip r:embed="rId36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7">
                      <a14:imgEffect>
                        <a14:artisticPhotocopy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0335" y="1085044"/>
              <a:ext cx="219106" cy="3617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7" name="รูปภาพ 449"/>
            <p:cNvPicPr>
              <a:picLocks noChangeAspect="1"/>
            </p:cNvPicPr>
            <p:nvPr/>
          </p:nvPicPr>
          <p:blipFill>
            <a:blip r:embed="rId3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9">
                      <a14:imgEffect>
                        <a14:artisticPhotocopy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4850" y="1539957"/>
              <a:ext cx="203849" cy="336590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8" name="รูปภาพ 450"/>
            <p:cNvPicPr>
              <a:picLocks noChangeAspect="1"/>
            </p:cNvPicPr>
            <p:nvPr/>
          </p:nvPicPr>
          <p:blipFill>
            <a:blip r:embed="rId40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1">
                      <a14:imgEffect>
                        <a14:artisticPhotocopy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6466" y="2195999"/>
              <a:ext cx="205148" cy="338734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9" name="รูปภาพ 451"/>
            <p:cNvPicPr>
              <a:picLocks noChangeAspect="1"/>
            </p:cNvPicPr>
            <p:nvPr/>
          </p:nvPicPr>
          <p:blipFill>
            <a:blip r:embed="rId4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3">
                      <a14:imgEffect>
                        <a14:artisticPhotocopy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4850" y="2172601"/>
              <a:ext cx="232643" cy="384133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0" name="รูปภาพ 452"/>
            <p:cNvPicPr>
              <a:picLocks noChangeAspect="1"/>
            </p:cNvPicPr>
            <p:nvPr/>
          </p:nvPicPr>
          <p:blipFill>
            <a:blip r:embed="rId4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5">
                      <a14:imgEffect>
                        <a14:artisticPhotocopy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1060" y="710959"/>
              <a:ext cx="183865" cy="303592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1" name="รูปภาพ 453"/>
            <p:cNvPicPr>
              <a:picLocks noChangeAspect="1"/>
            </p:cNvPicPr>
            <p:nvPr/>
          </p:nvPicPr>
          <p:blipFill>
            <a:blip r:embed="rId46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7">
                      <a14:imgEffect>
                        <a14:artisticPhotocopy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1801" y="575810"/>
              <a:ext cx="191313" cy="315891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2" name="รูปภาพ 454"/>
            <p:cNvPicPr>
              <a:picLocks noChangeAspect="1"/>
            </p:cNvPicPr>
            <p:nvPr/>
          </p:nvPicPr>
          <p:blipFill>
            <a:blip r:embed="rId2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artisticPhotocopy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3879" y="1407537"/>
              <a:ext cx="187775" cy="310048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3" name="รูปภาพ 455"/>
            <p:cNvPicPr>
              <a:picLocks noChangeAspect="1"/>
            </p:cNvPicPr>
            <p:nvPr/>
          </p:nvPicPr>
          <p:blipFill>
            <a:blip r:embed="rId4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9">
                      <a14:imgEffect>
                        <a14:artisticPhotocopy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2107" y="1993529"/>
              <a:ext cx="174368" cy="287910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4" name="รูปภาพ 456"/>
            <p:cNvPicPr>
              <a:picLocks noChangeAspect="1"/>
            </p:cNvPicPr>
            <p:nvPr/>
          </p:nvPicPr>
          <p:blipFill>
            <a:blip r:embed="rId50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1">
                      <a14:imgEffect>
                        <a14:artisticPhotocopy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5543" y="2707430"/>
              <a:ext cx="188485" cy="311222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5" name="图片 27" descr="无标题666.bmp"/>
            <p:cNvPicPr>
              <a:picLocks noChangeAspect="1"/>
            </p:cNvPicPr>
            <p:nvPr/>
          </p:nvPicPr>
          <p:blipFill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20" t="44928" r="-1128" b="21696"/>
            <a:stretch>
              <a:fillRect/>
            </a:stretch>
          </p:blipFill>
          <p:spPr bwMode="auto">
            <a:xfrm>
              <a:off x="5464924" y="2536970"/>
              <a:ext cx="248156" cy="262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" name="图片 27" descr="无标题666.bmp"/>
            <p:cNvPicPr>
              <a:picLocks noChangeAspect="1"/>
            </p:cNvPicPr>
            <p:nvPr/>
          </p:nvPicPr>
          <p:blipFill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20" t="44928" r="-1128" b="21696"/>
            <a:stretch>
              <a:fillRect/>
            </a:stretch>
          </p:blipFill>
          <p:spPr bwMode="auto">
            <a:xfrm>
              <a:off x="4855845" y="5788147"/>
              <a:ext cx="239695" cy="253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7" name="Picture 34" descr="new_icon_middle_class_family.png"/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0898" y="1350616"/>
              <a:ext cx="200670" cy="189340"/>
            </a:xfrm>
            <a:prstGeom prst="rect">
              <a:avLst/>
            </a:prstGeom>
          </p:spPr>
        </p:pic>
        <p:pic>
          <p:nvPicPr>
            <p:cNvPr id="68" name="图片 27" descr="无标题666.bmp"/>
            <p:cNvPicPr>
              <a:picLocks noChangeAspect="1"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20" t="44928" r="-1128" b="21696"/>
            <a:stretch>
              <a:fillRect/>
            </a:stretch>
          </p:blipFill>
          <p:spPr bwMode="auto">
            <a:xfrm>
              <a:off x="7981350" y="2695753"/>
              <a:ext cx="246492" cy="260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" name="图片 27" descr="无标题666.bmp"/>
            <p:cNvPicPr>
              <a:picLocks noChangeAspect="1"/>
            </p:cNvPicPr>
            <p:nvPr/>
          </p:nvPicPr>
          <p:blipFill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20" t="44928" r="-1128" b="21696"/>
            <a:stretch>
              <a:fillRect/>
            </a:stretch>
          </p:blipFill>
          <p:spPr bwMode="auto">
            <a:xfrm>
              <a:off x="6363045" y="2945973"/>
              <a:ext cx="229242" cy="242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" name="Picture 19" descr="sci_logo_color-1.png"/>
            <p:cNvPicPr>
              <a:picLocks noChangeAspect="1"/>
            </p:cNvPicPr>
            <p:nvPr/>
          </p:nvPicPr>
          <p:blipFill>
            <a:blip r:embed="rId5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2528" y="3574282"/>
              <a:ext cx="191933" cy="183630"/>
            </a:xfrm>
            <a:prstGeom prst="rect">
              <a:avLst/>
            </a:prstGeom>
          </p:spPr>
        </p:pic>
        <p:pic>
          <p:nvPicPr>
            <p:cNvPr id="71" name="Picture 34" descr="new_icon_middle_class_family.png"/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7861" y="5335116"/>
              <a:ext cx="196715" cy="185608"/>
            </a:xfrm>
            <a:prstGeom prst="rect">
              <a:avLst/>
            </a:prstGeom>
          </p:spPr>
        </p:pic>
        <p:pic>
          <p:nvPicPr>
            <p:cNvPr id="72" name="Picture 19" descr="sci_logo_color-1.png"/>
            <p:cNvPicPr>
              <a:picLocks noChangeAspect="1"/>
            </p:cNvPicPr>
            <p:nvPr/>
          </p:nvPicPr>
          <p:blipFill>
            <a:blip r:embed="rId5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9400" y="3598602"/>
              <a:ext cx="212936" cy="203725"/>
            </a:xfrm>
            <a:prstGeom prst="rect">
              <a:avLst/>
            </a:prstGeom>
          </p:spPr>
        </p:pic>
        <p:pic>
          <p:nvPicPr>
            <p:cNvPr id="73" name="图片 27" descr="无标题666.bmp"/>
            <p:cNvPicPr>
              <a:picLocks noChangeAspect="1"/>
            </p:cNvPicPr>
            <p:nvPr/>
          </p:nvPicPr>
          <p:blipFill>
            <a:blip r:embed="rId5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20" t="44928" r="-1128" b="21696"/>
            <a:stretch>
              <a:fillRect/>
            </a:stretch>
          </p:blipFill>
          <p:spPr bwMode="auto">
            <a:xfrm>
              <a:off x="7301805" y="1492530"/>
              <a:ext cx="234355" cy="24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4" name="图片 27" descr="无标题666.bmp"/>
            <p:cNvPicPr>
              <a:picLocks noChangeAspect="1"/>
            </p:cNvPicPr>
            <p:nvPr/>
          </p:nvPicPr>
          <p:blipFill>
            <a:blip r:embed="rId5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20" t="44928" r="-1128" b="21696"/>
            <a:stretch>
              <a:fillRect/>
            </a:stretch>
          </p:blipFill>
          <p:spPr bwMode="auto">
            <a:xfrm>
              <a:off x="8094262" y="1432981"/>
              <a:ext cx="211281" cy="223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5" name="Picture 19" descr="sci_logo_color-1.png"/>
            <p:cNvPicPr>
              <a:picLocks noChangeAspect="1"/>
            </p:cNvPicPr>
            <p:nvPr/>
          </p:nvPicPr>
          <p:blipFill>
            <a:blip r:embed="rId5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2094" y="1903885"/>
              <a:ext cx="190369" cy="182134"/>
            </a:xfrm>
            <a:prstGeom prst="rect">
              <a:avLst/>
            </a:prstGeom>
          </p:spPr>
        </p:pic>
        <p:pic>
          <p:nvPicPr>
            <p:cNvPr id="76" name="图片 27" descr="无标题666.bmp"/>
            <p:cNvPicPr>
              <a:picLocks noChangeAspect="1"/>
            </p:cNvPicPr>
            <p:nvPr/>
          </p:nvPicPr>
          <p:blipFill>
            <a:blip r:embed="rId6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20" t="44928" r="-1128" b="21696"/>
            <a:stretch>
              <a:fillRect/>
            </a:stretch>
          </p:blipFill>
          <p:spPr bwMode="auto">
            <a:xfrm>
              <a:off x="5067857" y="904205"/>
              <a:ext cx="279835" cy="295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7" name="Picture 30" descr="10140148-need-a-job-banner-and-icon-illustration-unemployment.jpg"/>
            <p:cNvPicPr>
              <a:picLocks noChangeAspect="1"/>
            </p:cNvPicPr>
            <p:nvPr/>
          </p:nvPicPr>
          <p:blipFill>
            <a:blip r:embed="rId61" cstate="print">
              <a:extLst>
                <a:ext uri="{BEBA8EAE-BF5A-486C-A8C5-ECC9F3942E4B}">
                  <a14:imgProps xmlns:a14="http://schemas.microsoft.com/office/drawing/2010/main">
                    <a14:imgLayer r:embed="rId62">
                      <a14:imgEffect>
                        <a14:backgroundRemoval t="10000" b="90000" l="10000" r="90000">
                          <a14:foregroundMark x1="36616" y1="37846" x2="36616" y2="3784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3046" y="463173"/>
              <a:ext cx="456355" cy="535144"/>
            </a:xfrm>
            <a:prstGeom prst="rect">
              <a:avLst/>
            </a:prstGeom>
          </p:spPr>
        </p:pic>
        <p:pic>
          <p:nvPicPr>
            <p:cNvPr id="78" name="Picture 19" descr="sci_logo_color-1.png"/>
            <p:cNvPicPr>
              <a:picLocks noChangeAspect="1"/>
            </p:cNvPicPr>
            <p:nvPr/>
          </p:nvPicPr>
          <p:blipFill>
            <a:blip r:embed="rId6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9928" y="2274538"/>
              <a:ext cx="174893" cy="167327"/>
            </a:xfrm>
            <a:prstGeom prst="rect">
              <a:avLst/>
            </a:prstGeom>
          </p:spPr>
        </p:pic>
        <p:sp>
          <p:nvSpPr>
            <p:cNvPr id="80" name="สี่เหลี่ยมผืนผ้ามุมมน 483"/>
            <p:cNvSpPr/>
            <p:nvPr/>
          </p:nvSpPr>
          <p:spPr>
            <a:xfrm>
              <a:off x="7536160" y="3848970"/>
              <a:ext cx="2093289" cy="37211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risUPC" pitchFamily="34" charset="-34"/>
                  <a:cs typeface="IrisUPC" pitchFamily="34" charset="-34"/>
                </a:rPr>
                <a:t>สมุทรปราการ</a:t>
              </a:r>
            </a:p>
          </p:txBody>
        </p:sp>
        <p:cxnSp>
          <p:nvCxnSpPr>
            <p:cNvPr id="83" name="ตัวเชื่อมต่อหักมุม 200"/>
            <p:cNvCxnSpPr/>
            <p:nvPr/>
          </p:nvCxnSpPr>
          <p:spPr>
            <a:xfrm rot="10800000" flipV="1">
              <a:off x="8409781" y="2140844"/>
              <a:ext cx="947716" cy="263014"/>
            </a:xfrm>
            <a:prstGeom prst="bentConnector3">
              <a:avLst/>
            </a:prstGeom>
            <a:ln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สี่เหลี่ยมผืนผ้ามุมมน 175"/>
            <p:cNvSpPr/>
            <p:nvPr/>
          </p:nvSpPr>
          <p:spPr>
            <a:xfrm>
              <a:off x="9042452" y="1991484"/>
              <a:ext cx="1599495" cy="429405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risUPC" pitchFamily="34" charset="-34"/>
                  <a:cs typeface="IrisUPC" pitchFamily="34" charset="-34"/>
                </a:rPr>
                <a:t>อุบลราชธานี</a:t>
              </a:r>
            </a:p>
          </p:txBody>
        </p:sp>
        <p:cxnSp>
          <p:nvCxnSpPr>
            <p:cNvPr id="85" name="ตัวเชื่อมต่อหักมุม 264"/>
            <p:cNvCxnSpPr/>
            <p:nvPr/>
          </p:nvCxnSpPr>
          <p:spPr>
            <a:xfrm rot="16200000" flipH="1">
              <a:off x="6530212" y="2983619"/>
              <a:ext cx="789971" cy="1240976"/>
            </a:xfrm>
            <a:prstGeom prst="bentConnector2">
              <a:avLst/>
            </a:prstGeom>
            <a:ln w="12700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8" name="Picture 13" descr="samutphakhan.jpg"/>
            <p:cNvPicPr>
              <a:picLocks noChangeAspect="1"/>
            </p:cNvPicPr>
            <p:nvPr/>
          </p:nvPicPr>
          <p:blipFill>
            <a:blip r:embed="rId64" cstate="print">
              <a:extLst>
                <a:ext uri="{BEBA8EAE-BF5A-486C-A8C5-ECC9F3942E4B}">
                  <a14:imgProps xmlns:a14="http://schemas.microsoft.com/office/drawing/2010/main">
                    <a14:imgLayer r:embed="rId65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54247" y="3393967"/>
              <a:ext cx="414626" cy="406948"/>
            </a:xfrm>
            <a:prstGeom prst="rect">
              <a:avLst/>
            </a:prstGeom>
          </p:spPr>
        </p:pic>
        <p:pic>
          <p:nvPicPr>
            <p:cNvPr id="89" name="图片 27" descr="无标题666.bmp"/>
            <p:cNvPicPr>
              <a:picLocks noChangeAspect="1"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20" t="44928" r="-1128" b="21696"/>
            <a:stretch>
              <a:fillRect/>
            </a:stretch>
          </p:blipFill>
          <p:spPr bwMode="auto">
            <a:xfrm>
              <a:off x="6114519" y="1721179"/>
              <a:ext cx="246492" cy="260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0" name="图片 27" descr="无标题666.bmp"/>
            <p:cNvPicPr>
              <a:picLocks noChangeAspect="1"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20" t="44928" r="-1128" b="21696"/>
            <a:stretch>
              <a:fillRect/>
            </a:stretch>
          </p:blipFill>
          <p:spPr bwMode="auto">
            <a:xfrm>
              <a:off x="6066562" y="6264386"/>
              <a:ext cx="246492" cy="260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1" name="图片 27" descr="无标题666.bmp"/>
            <p:cNvPicPr>
              <a:picLocks noChangeAspect="1"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20" t="44928" r="-1128" b="21696"/>
            <a:stretch>
              <a:fillRect/>
            </a:stretch>
          </p:blipFill>
          <p:spPr bwMode="auto">
            <a:xfrm>
              <a:off x="4829710" y="5206993"/>
              <a:ext cx="246492" cy="260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" name="图片 27" descr="无标题666.bmp"/>
            <p:cNvPicPr>
              <a:picLocks noChangeAspect="1"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20" t="44928" r="-1128" b="21696"/>
            <a:stretch>
              <a:fillRect/>
            </a:stretch>
          </p:blipFill>
          <p:spPr bwMode="auto">
            <a:xfrm>
              <a:off x="5908551" y="2770787"/>
              <a:ext cx="246492" cy="260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" name="图片 27" descr="无标题666.bmp"/>
            <p:cNvPicPr>
              <a:picLocks noChangeAspect="1"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20" t="44928" r="-1128" b="21696"/>
            <a:stretch>
              <a:fillRect/>
            </a:stretch>
          </p:blipFill>
          <p:spPr bwMode="auto">
            <a:xfrm>
              <a:off x="7412913" y="2321141"/>
              <a:ext cx="246492" cy="260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4" name="图片 27" descr="无标题666.bmp"/>
            <p:cNvPicPr>
              <a:picLocks noChangeAspect="1"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20" t="44928" r="-1128" b="21696"/>
            <a:stretch>
              <a:fillRect/>
            </a:stretch>
          </p:blipFill>
          <p:spPr bwMode="auto">
            <a:xfrm>
              <a:off x="7199452" y="2952300"/>
              <a:ext cx="246492" cy="260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5" name="图片 27" descr="无标题666.bmp"/>
            <p:cNvPicPr>
              <a:picLocks noChangeAspect="1"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20" t="44928" r="-1128" b="21696"/>
            <a:stretch>
              <a:fillRect/>
            </a:stretch>
          </p:blipFill>
          <p:spPr bwMode="auto">
            <a:xfrm>
              <a:off x="8496466" y="2543562"/>
              <a:ext cx="246492" cy="260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8" name="รูปภาพ 273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6451" y="4526972"/>
              <a:ext cx="209103" cy="365929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1" name="TextBox 130"/>
            <p:cNvSpPr txBox="1"/>
            <p:nvPr/>
          </p:nvSpPr>
          <p:spPr>
            <a:xfrm>
              <a:off x="2021284" y="4635168"/>
              <a:ext cx="14554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000" b="1" dirty="0">
                  <a:solidFill>
                    <a:srgbClr val="595959"/>
                  </a:solidFill>
                  <a:latin typeface="IrisUPC" pitchFamily="34" charset="-34"/>
                  <a:cs typeface="IrisUPC" pitchFamily="34" charset="-34"/>
                </a:rPr>
                <a:t>ปี 2560</a:t>
              </a:r>
            </a:p>
          </p:txBody>
        </p:sp>
        <p:pic>
          <p:nvPicPr>
            <p:cNvPr id="132" name="รูปภาพ 273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3034" y="1707292"/>
              <a:ext cx="209103" cy="365929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3" name="รูปภาพ 273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8654" y="1707283"/>
              <a:ext cx="209103" cy="365929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4" name="รูปภาพ 273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3739" y="2220893"/>
              <a:ext cx="209103" cy="365929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5" name="รูปภาพ 273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2120" y="3292811"/>
              <a:ext cx="209103" cy="365929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6" name="รูปภาพ 273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6747" y="3262183"/>
              <a:ext cx="209103" cy="365929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7" name="รูปภาพ 273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7757" y="322567"/>
              <a:ext cx="209103" cy="365929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8" name="รูปภาพ 273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8175" y="916794"/>
              <a:ext cx="209103" cy="365929"/>
            </a:xfrm>
            <a:prstGeom prst="rect">
              <a:avLst/>
            </a:prstGeom>
            <a:ln>
              <a:noFill/>
            </a:ln>
            <a:effectLst>
              <a:glow rad="139700">
                <a:schemeClr val="bg1"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9" name="TextBox 28"/>
            <p:cNvSpPr txBox="1"/>
            <p:nvPr/>
          </p:nvSpPr>
          <p:spPr>
            <a:xfrm>
              <a:off x="-1022865" y="754733"/>
              <a:ext cx="5232504" cy="2086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  <a:defRPr/>
              </a:pPr>
              <a:r>
                <a:rPr lang="th-TH" altLang="zh-CN" sz="54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risUPC" pitchFamily="34" charset="-34"/>
                  <a:ea typeface="微软雅黑" pitchFamily="34" charset="-122"/>
                  <a:cs typeface="IrisUPC" pitchFamily="34" charset="-34"/>
                </a:rPr>
                <a:t>ผลสำเร็จ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th-TH" altLang="zh-CN" sz="54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risUPC" pitchFamily="34" charset="-34"/>
                  <a:ea typeface="微软雅黑" pitchFamily="34" charset="-122"/>
                  <a:cs typeface="IrisUPC" pitchFamily="34" charset="-34"/>
                </a:rPr>
                <a:t>การ</a:t>
              </a:r>
              <a:r>
                <a:rPr lang="th-TH" altLang="zh-CN" sz="5400" b="1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risUPC" pitchFamily="34" charset="-34"/>
                  <a:ea typeface="微软雅黑" pitchFamily="34" charset="-122"/>
                  <a:cs typeface="IrisUPC" pitchFamily="34" charset="-34"/>
                </a:rPr>
                <a:t>ดำเนินงาน ในภาพรวมประเทศ</a:t>
              </a:r>
              <a:endParaRPr lang="zh-CN" altLang="en-US" sz="5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ea typeface="微软雅黑" pitchFamily="34" charset="-122"/>
                <a:cs typeface="IrisUPC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966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ealth Fitness 16x9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Health and fitness presentation (widescreen).potx" id="{ABFD658B-2256-413B-9244-0F977A0B2D12}" vid="{E4CB021D-C859-4C82-BDBB-2F2FACCF0D80}"/>
    </a:ext>
  </a:extLst>
</a:theme>
</file>

<file path=ppt/theme/theme3.xml><?xml version="1.0" encoding="utf-8"?>
<a:theme xmlns:a="http://schemas.openxmlformats.org/drawingml/2006/main" name="2_Health Fitness 16x9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Health and fitness presentation (widescreen).potx" id="{ABFD658B-2256-413B-9244-0F977A0B2D12}" vid="{E4CB021D-C859-4C82-BDBB-2F2FACCF0D80}"/>
    </a:ext>
  </a:extLst>
</a:theme>
</file>

<file path=ppt/theme/theme4.xml><?xml version="1.0" encoding="utf-8"?>
<a:theme xmlns:a="http://schemas.openxmlformats.org/drawingml/2006/main" name="1_Health Fitness 16x9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Health and fitness presentation (widescreen).potx" id="{ABFD658B-2256-413B-9244-0F977A0B2D12}" vid="{E4CB021D-C859-4C82-BDBB-2F2FACCF0D80}"/>
    </a:ext>
  </a:extLst>
</a:theme>
</file>

<file path=ppt/theme/theme5.xml><?xml version="1.0" encoding="utf-8"?>
<a:theme xmlns:a="http://schemas.openxmlformats.org/drawingml/2006/main" name="3_Health Fitness 16x9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Health and fitness presentation (widescreen).potx" id="{ABFD658B-2256-413B-9244-0F977A0B2D12}" vid="{E4CB021D-C859-4C82-BDBB-2F2FACCF0D80}"/>
    </a:ext>
  </a:extLst>
</a:theme>
</file>

<file path=ppt/theme/theme6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288</Words>
  <Application>Microsoft Office PowerPoint</Application>
  <PresentationFormat>นำเสนอทางหน้าจอ (4:3)</PresentationFormat>
  <Paragraphs>43</Paragraphs>
  <Slides>7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5</vt:i4>
      </vt:variant>
      <vt:variant>
        <vt:lpstr>ชื่อเรื่องภาพนิ่ง</vt:lpstr>
      </vt:variant>
      <vt:variant>
        <vt:i4>7</vt:i4>
      </vt:variant>
    </vt:vector>
  </HeadingPairs>
  <TitlesOfParts>
    <vt:vector size="12" baseType="lpstr">
      <vt:lpstr>ชุดรูปแบบของ Office</vt:lpstr>
      <vt:lpstr>Health Fitness 16x9</vt:lpstr>
      <vt:lpstr>2_Health Fitness 16x9</vt:lpstr>
      <vt:lpstr>1_Health Fitness 16x9</vt:lpstr>
      <vt:lpstr>3_Health Fitness 16x9</vt:lpstr>
      <vt:lpstr>งานนำเสนอ PowerPoint</vt:lpstr>
      <vt:lpstr>งานนำเสนอ PowerPoint</vt:lpstr>
      <vt:lpstr>ประเด็นการปักหมุด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 User</dc:creator>
  <cp:lastModifiedBy>Windows User</cp:lastModifiedBy>
  <cp:revision>8</cp:revision>
  <cp:lastPrinted>2018-03-09T09:39:40Z</cp:lastPrinted>
  <dcterms:created xsi:type="dcterms:W3CDTF">2018-03-09T08:29:56Z</dcterms:created>
  <dcterms:modified xsi:type="dcterms:W3CDTF">2018-12-12T10:04:06Z</dcterms:modified>
</cp:coreProperties>
</file>